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2.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830" r:id="rId3"/>
    <p:sldId id="831" r:id="rId4"/>
    <p:sldId id="832" r:id="rId5"/>
    <p:sldId id="833" r:id="rId6"/>
    <p:sldId id="834" r:id="rId7"/>
    <p:sldId id="835" r:id="rId8"/>
    <p:sldId id="836" r:id="rId9"/>
    <p:sldId id="837" r:id="rId10"/>
    <p:sldId id="838" r:id="rId11"/>
    <p:sldId id="839" r:id="rId12"/>
    <p:sldId id="840" r:id="rId13"/>
    <p:sldId id="841" r:id="rId14"/>
    <p:sldId id="842" r:id="rId15"/>
    <p:sldId id="843" r:id="rId16"/>
    <p:sldId id="844" r:id="rId17"/>
    <p:sldId id="845" r:id="rId18"/>
    <p:sldId id="846" r:id="rId19"/>
    <p:sldId id="847" r:id="rId20"/>
    <p:sldId id="848" r:id="rId21"/>
    <p:sldId id="849" r:id="rId22"/>
    <p:sldId id="850" r:id="rId23"/>
    <p:sldId id="851" r:id="rId24"/>
    <p:sldId id="852" r:id="rId25"/>
    <p:sldId id="853" r:id="rId26"/>
    <p:sldId id="864" r:id="rId27"/>
    <p:sldId id="855" r:id="rId28"/>
    <p:sldId id="856" r:id="rId29"/>
    <p:sldId id="857" r:id="rId30"/>
    <p:sldId id="858" r:id="rId31"/>
    <p:sldId id="859" r:id="rId32"/>
    <p:sldId id="860" r:id="rId33"/>
    <p:sldId id="861" r:id="rId34"/>
    <p:sldId id="862" r:id="rId35"/>
    <p:sldId id="863" r:id="rId36"/>
  </p:sldIdLst>
  <p:sldSz cx="12192000" cy="6858000"/>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114197-BC5A-477C-B1F6-00A72ED53746}">
          <p14:sldIdLst/>
        </p14:section>
        <p14:section name="Student Printouts" id="{56850046-5F3D-4FC5-B8BE-7256082675C0}">
          <p14:sldIdLst>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64"/>
            <p14:sldId id="855"/>
            <p14:sldId id="856"/>
            <p14:sldId id="857"/>
            <p14:sldId id="858"/>
            <p14:sldId id="859"/>
            <p14:sldId id="860"/>
            <p14:sldId id="861"/>
            <p14:sldId id="862"/>
            <p14:sldId id="863"/>
          </p14:sldIdLst>
        </p14:section>
        <p14:section name="Instructor key" id="{2E49532B-3052-41CB-81DA-0E219255C9D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ffany Lowe-Power" initials="TL" lastIdx="1" clrIdx="0">
    <p:extLst>
      <p:ext uri="{19B8F6BF-5375-455C-9EA6-DF929625EA0E}">
        <p15:presenceInfo xmlns:p15="http://schemas.microsoft.com/office/powerpoint/2012/main" userId="S-1-5-21-2323353256-3985049849-230325104-1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CA1"/>
    <a:srgbClr val="374AA1"/>
    <a:srgbClr val="DFE9EF"/>
    <a:srgbClr val="7496CD"/>
    <a:srgbClr val="077678"/>
    <a:srgbClr val="48BDA2"/>
    <a:srgbClr val="1FAC3C"/>
    <a:srgbClr val="418AB3"/>
    <a:srgbClr val="297B48"/>
    <a:srgbClr val="52C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74" autoAdjust="0"/>
  </p:normalViewPr>
  <p:slideViewPr>
    <p:cSldViewPr snapToGrid="0">
      <p:cViewPr varScale="1">
        <p:scale>
          <a:sx n="83" d="100"/>
          <a:sy n="83" d="100"/>
        </p:scale>
        <p:origin x="614" y="72"/>
      </p:cViewPr>
      <p:guideLst/>
    </p:cSldViewPr>
  </p:slideViewPr>
  <p:notesTextViewPr>
    <p:cViewPr>
      <p:scale>
        <a:sx n="1" d="1"/>
        <a:sy n="1" d="1"/>
      </p:scale>
      <p:origin x="0" y="0"/>
    </p:cViewPr>
  </p:notesTextViewPr>
  <p:sorterViewPr>
    <p:cViewPr>
      <p:scale>
        <a:sx n="100" d="100"/>
        <a:sy n="100" d="100"/>
      </p:scale>
      <p:origin x="0" y="-5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38:16.412"/>
    </inkml:context>
    <inkml:brush xml:id="br0">
      <inkml:brushProperty name="width" value="0.35" units="cm"/>
      <inkml:brushProperty name="height" value="0.35" units="cm"/>
      <inkml:brushProperty name="color" value="#52C679"/>
      <inkml:brushProperty name="ignorePressure" value="1"/>
    </inkml:brush>
  </inkml:definitions>
  <inkml:trace contextRef="#ctx0" brushRef="#br0">340 677,'-65'-13,"-26"5,0-32,6 9,84 28,0 1,0 0,0 0,0 0,1-1,-1 1,1 0,-1-1,1 1,0-1,0 1,0 0,0-1,0 1,0 0,1-1,-1 1,1 0,0-1,0 1,0 0,0 0,0 0,0-1,0 1,1 1,-1-1,1 0,-1 0,1 0,0 1,0-1,0 1,0 0,0-1,0 1,0 0,2-1,2-4,0-4,-1 0,0-1,-1 1,0-1,-1 0,0-1,-1 1,0 0,-1-1,0 1,-1-1,0 1,0-1,-2 1,0-7,0-29,2-132,13 104,-13 69</inkml:trace>
  <inkml:trace contextRef="#ctx0" brushRef="#br0" timeOffset="995.954">104 0,'0'0</inkml:trace>
  <inkml:trace contextRef="#ctx0" brushRef="#br0" timeOffset="2052.29">123 13,'0'0</inkml:trace>
  <inkml:trace contextRef="#ctx0" brushRef="#br0" timeOffset="3635.594">142 13,'0'0</inkml:trace>
  <inkml:trace contextRef="#ctx0" brushRef="#br0" timeOffset="4786.876">174 20,'0'0</inkml:trace>
  <inkml:trace contextRef="#ctx0" brushRef="#br0" timeOffset="5988.312">212 77,'0'0</inkml:trace>
  <inkml:trace contextRef="#ctx0" brushRef="#br0" timeOffset="13717.697">212 77,'0'7,"0"-1,0 1,1-1,-1 1,1 0,1-1,-1 0,1 1,1-1,-1 0,1 0,0 0,0 0,2 2,-1-2,0 1,0 0,0 1,-1-1,0 1,-1 0,1-1,-2 1,1 0,-1 0,0 0,-1 0,0 0,0 5,0-10,1 1,0-1,0 0,0 0,0 0,0 0,1 0,-1 0,1 0,0 0,0 0,0-1,0 1,0-1,1 0,-1 1,1-1,-1 0,1 0,1 0,21 21,-13-8,-7-7,1-1,0 0,0 0,0-1,0 0,1 0,0-1,1 1,-1-1,1-1,0 0,3 1,70 65,-61-57,-16-12,-1 1,0 0,0-1,0 1,0 0,0 0,0 1,-1-1,1 1,-1-1,1 1,-1 0,0 0,0-1,-1 2,1-1,0 0,-1 0,0 0,0 1,0-1,0 1,0-1,-1 2,34 98,-36-102,0 1,0-1,0 0,-1 1,1-1,0 0,-1 0,1-1,-1 1,1 0,-1-1,1 0,-1 1,0-1,1 0,-1 0,1 0,-1-1,1 1,-1-1,1 1,-1-1,1 0,-2-1,-101-59,104 60,0 0,-1 1,1-1,0 0,-1 1,1-1,-1 1,1 0,-1-1,1 1,-1 0,1 0,0 0,-1 0,1 0,-1 1,1-1,-1 0,1 1,-1-1,1 1,-1-1,1 1,0-1,-1 1,1 0,0 0,0 0,0 0,0 0,0 0,0 0,0 0,0 0,0 0,0 1,0-1,1 0,-1 1,0-1,1 1,-1-1,1 0,0 1,0-1,-1 1,1-1,0 1,0-1,0 1,0-1,1 1,-1-1,0 1,1-1,-1 1,1 0,1 2,1-1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21.58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751 0,'-61'31,"-105"6,147-30,-1-1,0 0,0-1,0-2,-1 0,1-1,-1 0,1-2,-1-1,0 0,0-2,-51 1,-116 2,168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27.140"/>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0,'199'14,"3"-4,-181-10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32.60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0,'580'0,"-555"0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40.79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1,'566'0,"-546"0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59.073"/>
    </inkml:context>
    <inkml:brush xml:id="br0">
      <inkml:brushProperty name="width" value="0.3" units="cm"/>
      <inkml:brushProperty name="height" value="0.6" units="cm"/>
      <inkml:brushProperty name="color" value="#69BBFF"/>
      <inkml:brushProperty name="tip" value="rectangle"/>
      <inkml:brushProperty name="rasterOp" value="maskPen"/>
      <inkml:brushProperty name="ignorePressure" value="1"/>
    </inkml:brush>
  </inkml:definitions>
  <inkml:trace contextRef="#ctx0" brushRef="#br0">446 43,'-7'-4,"-1"0,1 0,-1 1,1 1,-1-1,0 1,0 1,0-1,0 1,0 1,-1-1,1 1,0 1,-4 0,-6-1,-268-13,266 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01.876"/>
    </inkml:context>
    <inkml:brush xml:id="br0">
      <inkml:brushProperty name="width" value="0.3" units="cm"/>
      <inkml:brushProperty name="height" value="0.6" units="cm"/>
      <inkml:brushProperty name="color" value="#69BBFF"/>
      <inkml:brushProperty name="tip" value="rectangle"/>
      <inkml:brushProperty name="rasterOp" value="maskPen"/>
      <inkml:brushProperty name="ignorePressure" value="1"/>
    </inkml:brush>
  </inkml:definitions>
  <inkml:trace contextRef="#ctx0" brushRef="#br0">1 0,'4'0,"5"0,5 0,5 0,2 0,2 0,1 4,1 2,-1-1,1-1,-1-1,0-2,0 0,-1 0,1-1,-1 0,5-1,-3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29.221"/>
    </inkml:context>
    <inkml:brush xml:id="br0">
      <inkml:brushProperty name="width" value="0.3" units="cm"/>
      <inkml:brushProperty name="height" value="0.6" units="cm"/>
      <inkml:brushProperty name="color" value="#0085F2"/>
      <inkml:brushProperty name="tip" value="rectangle"/>
      <inkml:brushProperty name="rasterOp" value="maskPen"/>
      <inkml:brushProperty name="ignorePressure" value="1"/>
    </inkml:brush>
  </inkml:definitions>
  <inkml:trace contextRef="#ctx0" brushRef="#br0">1 0,'4'0,"5"0,5 0,5 0,2 0,2 0,2 0,-1 0,1 4,-1 1,4 0,1-1,0-1,3-1,-5 3,-6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31.773"/>
    </inkml:context>
    <inkml:brush xml:id="br0">
      <inkml:brushProperty name="width" value="0.3" units="cm"/>
      <inkml:brushProperty name="height" value="0.6" units="cm"/>
      <inkml:brushProperty name="color" value="#0085F2"/>
      <inkml:brushProperty name="tip" value="rectangle"/>
      <inkml:brushProperty name="rasterOp" value="maskPen"/>
      <inkml:brushProperty name="ignorePressure" value="1"/>
    </inkml:brush>
  </inkml:definitions>
  <inkml:trace contextRef="#ctx0" brushRef="#br0">469 1,'-447'0,"426"0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47.290"/>
    </inkml:context>
    <inkml:brush xml:id="br0">
      <inkml:brushProperty name="width" value="0.3" units="cm"/>
      <inkml:brushProperty name="height" value="0.6" units="cm"/>
      <inkml:brushProperty name="color" value="#005296"/>
      <inkml:brushProperty name="tip" value="rectangle"/>
      <inkml:brushProperty name="rasterOp" value="maskPen"/>
      <inkml:brushProperty name="ignorePressure" value="1"/>
    </inkml:brush>
  </inkml:definitions>
  <inkml:trace contextRef="#ctx0" brushRef="#br0">517 45,'-237'-24,"1"11,213 9,3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49.256"/>
    </inkml:context>
    <inkml:brush xml:id="br0">
      <inkml:brushProperty name="width" value="0.3" units="cm"/>
      <inkml:brushProperty name="height" value="0.6" units="cm"/>
      <inkml:brushProperty name="color" value="#005296"/>
      <inkml:brushProperty name="tip" value="rectangle"/>
      <inkml:brushProperty name="rasterOp" value="maskPen"/>
      <inkml:brushProperty name="ignorePressure" value="1"/>
    </inkml:brush>
  </inkml:definitions>
  <inkml:trace contextRef="#ctx0" brushRef="#br0">562 1,'-542'0,"522"0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40:08.678"/>
    </inkml:context>
    <inkml:brush xml:id="br0">
      <inkml:brushProperty name="width" value="0.1" units="cm"/>
      <inkml:brushProperty name="height" value="0.1" units="cm"/>
      <inkml:brushProperty name="color" value="#FEC306"/>
      <inkml:brushProperty name="ignorePressure" value="1"/>
    </inkml:brush>
  </inkml:definitions>
  <inkml:trace contextRef="#ctx0" brushRef="#br0">918 1996,'17'-3,"-1"0,-1-1,1 0,0-1,-1-1,0 0,-1-2,12-6,29-22,-49 31,1-1,0 1,0 0,1 1,-1 0,1 0,0 1,0 0,1 0,-1 1,0 0,1 0,5 0,-4 2,-5-1,-1 0,1 0,-1 1,1 0,-1-1,1 2,-1-1,1 0,-1 1,1 0,-1 0,0 0,1 1,-1 0,0-1,0 1,0 1,2 1,-6-2,-1 1,1-1,-1 1,0-1,0 0,0 1,0-1,0 0,-1 0,1 0,0 0,-1 0,0 0,0 0,1 0,-1-1,0 1,0-1,0 1,-1-1,1 0,0 0,0 0,-1 0,0 0,1 1,-10 3,0 2,1-1,0 1,0 1,0 0,1 1,0 0,1 0,0 1,1 1,0-1,0 1,-3 9,4-7,0 3,0-1,-1 1,-1-1,-1 0,0-1,0 0,-2-1,-11 11,19-21,-1 0,1 0,0-1,-1 1,0-1,1-1,-1 1,0 0,0-1,0 0,0 0,0-1,0 1,0-1,0 0,0-1,0 1,0-1,0 0,0 0,0-1,0 1,1-1,-1 0,0 0,1-1,0 1,-1-1,1 0,0 0,1 0,-1-1,0 0,1 1,0-1,0 0,-1-3,1 1,1 0,0 0,0 0,0-1,1 1,0 0,0-1,1 1,0-1,0 1,0-1,1 1,0-1,0 1,1 0,0-1,0 1,0 0,1 0,0 0,0 1,0-1,1 1,0 0,0 0,0 0,1 0,-1 0,1 1,0 0,1 0,-1 1,1-1,-1 1,1 0,0 1,2-1,-6 3,1 1,-1-1,1 1,-1 0,1 0,-1 0,0 0,1 0,-1 0,0 0,0 1,0 0,0-1,0 1,0 0,0 0,-1 0,1 0,-1 0,1 0,-1 0,0 0,0 1,0-1,0 0,0 1,-1-1,1 1,-1-1,1 1,-1 0,0-1,0 1,0-1,0 1,-1-1,1 1,-1-1,1 1,-1-1,0 1,0-1,0 0,0 1,0-1,-1 0,1 0,-1 0,1 0,-1 0,0 0,0 0,0-1,0 1,-2 0,-73 9,86-11,1 1,-1-1,0-1,0 0,0 0,0-1,0 0,0 0,0-1,0-1,-1 1,0-1,1 0,-2-1,38-51,-42 49,1 0,0 0,1 1,-1-1,1 1,0 1,1-1,-1 1,1-1,0 2,0-1,1 1,0 0,-1 0,1 0,1 1,-1 0,0 1,7-2,-14 5,1 0,-1 0,1-1,-1 1,0 0,1 0,-1 0,0 0,0 0,1 0,-1-1,0 1,0 0,0 0,0 0,0 0,-1 0,1 0,0 0,0 0,0 0,-1-1,1 1,-1 0,1 0,0 0,-1-1,0 1,1 0,-1 0,1-1,-1 1,0-1,1 1,-1 0,0-1,0 1,1-1,-1 0,0 1,0-1,0 0,0 1,-3 4,-133 167,62-95,60-70</inkml:trace>
  <inkml:trace contextRef="#ctx0" brushRef="#br0" timeOffset="5461.001">1078 137,'-121'13,"76"-9,41-4,0-1,0 0,0 1,0 0,0-1,0 2,0-1,0 0,0 1,0 0,0 0,0 0,0 0,0 1,1-1,-1 1,0 0,1 0,0 1,-1-1,1 1,0-1,0 1,0 0,1 0,-1 0,1 1,0-1,0 1,-1 1,5-2,-1 1,1-1,1 0,-1 1,0-1,1 0,0-1,0 1,0 0,0-1,0 1,0-1,0 0,1 0,-1-1,1 1,0-1,-1 1,1-1,0 0,0-1,0 1,0-1,0 1,-1-1,1 0,0-1,0 1,0-1,0 1,1-2,-4 2,166-1,-118 21,-47-18,1 1,0-1,0 0,0 0,0 0,0 0,0 0,1-1,-1 0,0 0,1 0,-1 0,1 0,-1 0,1-1,0 0,-1 0,1 0,0 0,-1 0,1-1,-1 0,1 1,-1-1,1-1,-1 1,0 0,1-1,-1 0,0 0,0 0,0 0,1-1,-1 0,-1 0,0 0,1 0,-1 0,0 0,-1 0,1-1,-1 1,1-1,-1 1,0-1,0 1,-1-1,1 0,-1 1,1-1,-1 0,-1 0,1 1,0-1,-1 0,0 1,0-1,0 0,0 1,0-1,-1 1,1 0,-1-1,0 1,0 0,-1 0,1 0,0 1,-1-1,0 0,0 1,1 0,-2-1,1 1,0 0,0 1,0-1,-2 0,-198 4,199-2,0 1,0-1,0 1,1 0,-1 0,0 1,0-1,1 1,-1-1,1 1,-1 0,1 1,0-1,0 0,0 1,0 0,0 0,1 0,-1 0,1 0,0 0,0 0,0 1,0-1,1 1,-1 0,1 0,0-1,0 1,0 0,1 0,-1 2,3-3,0-1,0 1,1-1,-1 1,1-1,-1 0,1 0,0 0,-1 0,1 0,0-1,0 0,1 1,-1-1,0 0,0 0,0-1,1 1,-1-1,0 1,1-1,-1 0,1 0,-1-1,0 1,1-1,1 0,36 5,-36-1,0 1,-1 1,0-1,0 0,0 1,0 0,-1 0,0 0,0 0,0 1,0-1,-1 1,0 0,0-1,-1 1,1 0,-1 5,6 13,-3-14,-4-10,0 0,1 0,-1-1,0 1,1 0,-1 0,0 0,1 0,-1-1,0 1,1 0,-1 0,1 0,-1 0,0 0,1 0,-1 0,0 0,1 0,-1 0,1 0,-1 0,0 0,1 1,-1-1,0 0,1 0,-1 0,0 0,1 1,-1-1,21-160,-21 140</inkml:trace>
  <inkml:trace contextRef="#ctx0" brushRef="#br0" timeOffset="11157.271">12 1,'109'74,"-102"-67,-1 0,1 1,-1-1,0 1,-1 1,0-1,-1 1,1 0,-2 0,1 0,-1 0,-1 1,1-1,-2 1,1 0,-1-1,-1 1,0 0,0 0,-1 0,0-1,-2 7,-1-12,-1 0,1-1,-1 1,0-1,0 0,0 0,0-1,-1 1,1-1,-1-1,1 1,-1-1,0 0,1 0,-1 0,0-1,0 0,0 0,0 0,1-1,-1 0,0 0,1 0,-1-1,-2-1,4-1,0 1,1-1,-1 0,1 0,0-1,0 1,0-1,1 1,0-1,-1 0,2 0,-1 0,1 0,-1 0,1-1,1 1,-1 0,1 0,0-1,0 1,0 0,1-1,0 1,0 0,0 0,2-3,-1-16,-8-81,80 140,-56-24,-13-9,-1 0,1 0,-1 1,1-1,-1 1,0 0,0 1,-1-1,1 1,-1-1,1 1,-1 0,0 0,-1 0,1 1,-1-1,0 1,0 0,0-1,0 1,-1 0,0 0,4 118,-34-150,26 23,-1-1,1 1,-1 0,1 0,-1 0,0 1,-1-1,1 1,0 0,-1 0,0 1,0-1,0 1,0 0,0 0,0 1,0 0,0 0,-1 0,1 0,-1 1,1 0,-2 0,-18-1</inkml:trace>
  <inkml:trace contextRef="#ctx0" brushRef="#br0" timeOffset="21933.46">1509 1112,'-388'-1,"161"-22,203 23,16-2,0 1,0 0,0 1,0-1,0 1,0 1,-1 0,1 0,0 0,0 1,1 0,-1 1,0 0,1 0,-1 0,1 1,0 0,0 1,1-1,-1 1,1 1,0-1,0 1,1 0,0 0,-2 3,2 0,1 0,0 1,0-1,1 1,0 0,1 0,0 0,0 0,1 0,1 0,-1 0,2 0,-1 1,2-1,-1 0,2 3,1-9,1-1,-1 1,1-1,0 1,0-2,0 1,0 0,0-1,1 0,-1 0,1-1,-1 1,1-1,0 0,0-1,-1 0,1 0,0 0,0 0,-1-1,1 0,0 0,2-1,13 0,17 1,-19 2,1-1,-1-1,0-1,0-1,0 0,0-2,0 0,-1-1,0-1,0 0,128-83,-6 5,-132 81,0 0,-1 0,0-1,1 0,-2-1,1 1,-1-1,0-1,0 1,0-1,-1 0,0 0,-1-1,1 1,-1-1,2-7,-8 12,1 0,-1 0,1 0,-1 0,0 0,0 0,-1 1,1-1,0 1,-1-1,0 1,1 0,-1 0,0 0,0 0,0 1,0-1,-1 1,1 0,0 0,0 0,-1 0,1 1,-1-1,1 1,-1 0,1 0,-1 0,1 0,0 1,-1-1,1 1,-1 0,1 0,-2 1,-6-2,-234 4,232-2,0 0,1 1,-1 1,0 0,1 1,0 0,0 1,1 0,-1 0,1 2,1-1,-1 2,-8 8,-54 36,0 43,62-84,-36 55,46-66,0 1,1-1,-1 1,1-1,0 1,0-1,-1 1,1-1,0 1,0-1,0 1,0 0,1-1,-1 1,0-1,1 1,-1-1,1 1,-1-1,1 0,0 1,-1-1,1 0,0 1,0-1,0 0,0 0,0 0,1 0,-1 0,0 0,0 0,1 0,-1 0,0-1,1 1,-1 0,1-1,-1 1,1-1,-1 0,1 1,-1-1,1 0,-1 0,1 0,-1 0,1 0,7 0,0 0,1-1,-1 0,0 0,0-1,-1 0,1 0,0-1,-1 0,1-1,-1 0,0 0,0-1,-1 0,1 0,-1-1,0 0,-1 0,5-6,70-44,61-36,-87 45,-51 42,1 0,-1-1,2 1,-1 1,0-1,1 1,0 0,0 0,0 1,0 0,1 0,-1 0,1 1,0 0,-1 0,1 1,5-1,-10 2,-1 0,0 0,1 1,-1-1,0 0,0 1,1-1,-1 1,0 0,0-1,0 1,0 0,0 0,1 0,-2 0,1 0,0 0,0 0,0 0,0 0,-1 0,1 0,0 0,-1 0,1 1,-1-1,1 0,-1 1,0-1,0 0,0 1,1-1,-1 0,0 1,0-1,-1 0,1 1,0-1,0 0,-1 0,1 1,-1-1,1 0,-1 0,1 1,-1-1,0 0,0 0,0 0,-39 61,21-52,-1 0,0-2,0-1,-1 0,0-1,0-1,0-2,-1 0,1-1,-1-1,0 0,0-2,-11-2,-17 2,-94 22,182-31,141-44,-135 46,160-79,-158 88,-46-1,1 0,0 0,-1 0,1 1,-1-1,1 0,-1 1,1-1,-1 0,1 1,-1-1,1 1,-1-1,1 0,-1 1,1-1,-1 1,0 0,0-1,1 1,-1-1,0 1,0-1,1 1,-1 0,0-1,0 1,0 0,0-1,0 1,0 0,0-1,0 1,0-1,0 1,0 0,-1-1,1 1,0-1,0 1,-1 0,1-1,0 1,-1-1,1 1,0-1,-1 1,1-1,-1 1,1-1,-1 0,1 1,-1-1,1 1,-1-1,1 0,-1 0,0 1,1-1,-1 0,1 0,-1 0,0 0,1 0,-2 0,-221 147,207-139,-1-1,0 0,0-1,-1-1,0-1,0 0,0-2,-10 1,5 0,-121 1,182-36,168-150,-71 125,-28 33,-84 22</inkml:trace>
  <inkml:trace contextRef="#ctx0" brushRef="#br0" timeOffset="66539.061">1133 1076,'-249'0,"181"47,42-22,21-21,0 0,0 0,0 0,1 0,0 1,0-1,0 1,0 0,1 1,0-1,0 1,0-1,1 1,0 0,0 0,0 0,1 0,0 0,0 0,0 0,1 0,0 1,0-1,1 0,-1 0,1 0,1 0,-1 0,2 2,0-5,1 0,0 0,0-1,0 0,0 1,0-1,0-1,1 1,-1-1,1 1,-1-1,1 0,0-1,-1 1,1-1,0 0,-1 0,1-1,0 1,-1-1,1 0,-1 0,1-1,6 1,64-50,37-3,20 1,-23 10,-103 39,-3 3,0-1,0 0,0 0,0 0,-1 0,1 0,0-1,-1 1,0-1,1 0,-1 1,0-1,0 0,-1 0,1 0,-1-1,1 1,-1 0,0-1,0 1,-1 0,1-1,0-3,-4 6,1-1,-1 0,0 1,1-1,-1 1,0 0,0 0,1 0,-1 0,0 1,0-1,0 1,0-1,0 1,0 0,0 0,0 1,0-1,0 1,0-1,-2 2,-7-1,-15-1,18-1,-1 1,0 0,1 1,-1 0,1 0,-1 1,1 0,0 1,0 0,0 1,0-1,-4 4,-100 43,-27 46,115-38,78-76,95-45,-83 34,21-24,-341 72,164-19,82 0</inkml:trace>
  <inkml:trace contextRef="#ctx0" brushRef="#br0" timeOffset="75200.461">1133 180,'-190'18,"155"-16,52 4,30-5,-40-1,0-1,-1 1,1 0,0 1,-1-1,1 1,-1 1,1-1,-1 1,1 0,-1 1,0-1,0 1,0 0,-1 1,1-1,-1 1,1 1,3 3,-9-7,1 0,0 1,0-1,-1 0,1 0,0 0,0 1,1-1,-1 0,0 0,0-1,0 1,1 0,-1 0,0 0,1-1,-1 1,0-1,1 1,-1-1,1 0,-1 1,1-1,-1 0,1 0,-1 0,1 0,-1 0,1-1,-1 1,1 0,-1-1,1 1,-1-1,1 1,-1-1,0 0,1 0,-1 1,0-1,0 0,0 0,0 0,0 0,0 0,0-1,0 1,0 0,2-1,38-38,-108 34,-125 14,191-9,-1 1,0-1,-1 1,1 0,0-1,0 1,0 0,0 0,0 1,0-1,0 0,0 1,0-1,0 1,0-1,0 1,0 0,0 0,1 0,-1 0,0 0,0 0,1 1,-1-1,1 0,-1 1,1-1,0 1,0 0,-1-1,1 1,0 0,0 0,1 0,-1 0,0 0,1 0,-1 0,1 0,0 0,-1 0,1 0,0 0,0 0,0 0,1 0,-1 0,0 0,1 2,83 30,-81-33,177 1,-176-3,-1 0,0 0,0 0,0 0,0 0,0 0,0-1,-1 0,1 1,0-1,-1 0,1 0,-1-1,0 1,0 0,0-1,0 0,0 1,0-1,-1 0,1 0,-1 0,0 0,0 0,0 0,0 0,0 0,-1-2,10-18,-10 22,1 0,-1 1,1-1,-1 0,0 0,1 0,-1 0,0 0,1 0,-1 0,0 0,0 0,0 0,0 0,0 0,0 1,0-1,0 0,-1 0,1 0,0 0,0 0,-1 0,1 0,-1 0,1 0,-1 1,1-1,-1 0,1 0,-1 1,0-1,1 0,-1 1,0-1,0 1,0-1,1 1,-1-1,0 1,0-1,0 1,0 0,0-1,0 1,0 0,0 0,1 0,-1 0,0 0,0 0,-63 0,44 2,-4-2,19-1,1 0,0 1,-1-1,1 1,0 0,0 1,-1-1,1 1,0 0,0 0,-1 0,1 0,0 1,0 0,0 0,1 0,-1 0,0 0,1 1,0 0,-1-1,1 1,0 1,-1 1,-24 28,24-29</inkml:trace>
  <inkml:trace contextRef="#ctx0" brushRef="#br0" timeOffset="79242.465">40 77,'-12'48,"7"86,8-132,-1 0,1 0,-1 0,1 0,0-1,0 1,0-1,0 0,0 0,0 0,1 0,-1 0,0 0,0-1,1 0,-1 0,0 0,1 0,-1 0,0-1,0 1,1-1,-1 0,0 0,0 0,0 0,0-1,0 1,0-1,2-1,-2-2,-1-1,1 1,-1-1,0 1,-1-1,1 0,-1 0,0 0,-1 1,1-1,-1 0,0 0,-1 0,0 0,0 0,0 0,0 1,-1-1,0 0,0 1,0-1,-1 1,0 0,0 0,0 0,-1 0,0 1,-1-3,-4 58,5 3,0-49</inkml:trace>
  <inkml:trace contextRef="#ctx0" brushRef="#br0" timeOffset="85600.772">1108 1954,'-112'76,"76"-70,33-7,-1 1,1-1,-1 1,1 0,-1 1,1-1,-1 0,1 1,-1 0,1 0,0 0,-1 0,1 0,0 1,0 0,0-1,0 1,0 0,0 0,1 1,-1-1,1 1,-1-1,1 1,0 0,0 0,0 0,1 0,-1 0,1 0,-1 0,1 0,0 1,0-1,0 1,1-1,-1 3,1-3,-1-1,1 1,0-1,0 1,0-1,0 1,0-1,1 1,-1-1,1 1,0-1,-1 1,1-1,0 0,0 1,1-1,-1 0,0 0,1 0,0 0,-1 0,1 0,0 0,0 0,0-1,0 1,0-1,0 0,0 1,1-1,-1 0,0 0,1 0,-1-1,1 1,-1-1,1 1,-1-1,1 0,-1 0,1 0,-1 0,1 0,-1-1,2 1,15 1,-12 0,0 0,0-1,0 1,-1-1,1-1,0 1,0-1,0-1,-1 1,1-1,-1 0,1 0,5-4,25-110,-36 110,1 0,1 0,-1 0,1 0,0 0,0 0,1 1,0-1,0 1,0 0,1 1,-1-1,1 1,0 0,0 0,1 0,-1 0,1 1,0 0,3-1,88-48,-146 49,45 3,-1 0,0 0,1 1,-1-1,0 1,1 0,-1 0,1 1,0-1,-1 1,1 0,0 0,0 1,0-1,0 1,0 0,1 0,-1 0,0 1,-81 92,1 6,77-97,1-1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3:53.697"/>
    </inkml:context>
    <inkml:brush xml:id="br0">
      <inkml:brushProperty name="width" value="0.3" units="cm"/>
      <inkml:brushProperty name="height" value="0.6" units="cm"/>
      <inkml:brushProperty name="color" value="#005296"/>
      <inkml:brushProperty name="tip" value="rectangle"/>
      <inkml:brushProperty name="rasterOp" value="maskPen"/>
      <inkml:brushProperty name="ignorePressure" value="1"/>
    </inkml:brush>
  </inkml:definitions>
  <inkml:trace contextRef="#ctx0" brushRef="#br0">586 26,'-198'-14,"-37"2,149 14,40-2,26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4:28.276"/>
    </inkml:context>
    <inkml:brush xml:id="br0">
      <inkml:brushProperty name="width" value="0.3" units="cm"/>
      <inkml:brushProperty name="height" value="0.6" units="cm"/>
      <inkml:brushProperty name="color" value="#C3C3FD"/>
      <inkml:brushProperty name="tip" value="rectangle"/>
      <inkml:brushProperty name="rasterOp" value="maskPen"/>
      <inkml:brushProperty name="ignorePressure" value="1"/>
    </inkml:brush>
  </inkml:definitions>
  <inkml:trace contextRef="#ctx0" brushRef="#br0">595 1,'-569'0,"544"0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4:30.288"/>
    </inkml:context>
    <inkml:brush xml:id="br0">
      <inkml:brushProperty name="width" value="0.3" units="cm"/>
      <inkml:brushProperty name="height" value="0.6" units="cm"/>
      <inkml:brushProperty name="color" value="#C3C3FD"/>
      <inkml:brushProperty name="tip" value="rectangle"/>
      <inkml:brushProperty name="rasterOp" value="maskPen"/>
      <inkml:brushProperty name="ignorePressure" value="1"/>
    </inkml:brush>
  </inkml:definitions>
  <inkml:trace contextRef="#ctx0" brushRef="#br0">657 1,'-637'0,"617"0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4:32.810"/>
    </inkml:context>
    <inkml:brush xml:id="br0">
      <inkml:brushProperty name="width" value="0.3" units="cm"/>
      <inkml:brushProperty name="height" value="0.6" units="cm"/>
      <inkml:brushProperty name="color" value="#C3C3FD"/>
      <inkml:brushProperty name="tip" value="rectangle"/>
      <inkml:brushProperty name="rasterOp" value="maskPen"/>
      <inkml:brushProperty name="ignorePressure" value="1"/>
    </inkml:brush>
  </inkml:definitions>
  <inkml:trace contextRef="#ctx0" brushRef="#br0">557 1,'-226'14,"27"10,92-15,83-9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04.424"/>
    </inkml:context>
    <inkml:brush xml:id="br0">
      <inkml:brushProperty name="width" value="0.3" units="cm"/>
      <inkml:brushProperty name="height" value="0.6" units="cm"/>
      <inkml:brushProperty name="color" value="#8D8DFB"/>
      <inkml:brushProperty name="tip" value="rectangle"/>
      <inkml:brushProperty name="rasterOp" value="maskPen"/>
      <inkml:brushProperty name="ignorePressure" value="1"/>
    </inkml:brush>
  </inkml:definitions>
  <inkml:trace contextRef="#ctx0" brushRef="#br0">538 1,'-516'0,"494"0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06.245"/>
    </inkml:context>
    <inkml:brush xml:id="br0">
      <inkml:brushProperty name="width" value="0.3" units="cm"/>
      <inkml:brushProperty name="height" value="0.6" units="cm"/>
      <inkml:brushProperty name="color" value="#8D8DFB"/>
      <inkml:brushProperty name="tip" value="rectangle"/>
      <inkml:brushProperty name="rasterOp" value="maskPen"/>
      <inkml:brushProperty name="ignorePressure" value="1"/>
    </inkml:brush>
  </inkml:definitions>
  <inkml:trace contextRef="#ctx0" brushRef="#br0">1 19,'566'0,"-473"-14,-73 10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10.549"/>
    </inkml:context>
    <inkml:brush xml:id="br0">
      <inkml:brushProperty name="width" value="0.3" units="cm"/>
      <inkml:brushProperty name="height" value="0.6" units="cm"/>
      <inkml:brushProperty name="color" value="#8D8DFB"/>
      <inkml:brushProperty name="tip" value="rectangle"/>
      <inkml:brushProperty name="rasterOp" value="maskPen"/>
      <inkml:brushProperty name="ignorePressure" value="1"/>
    </inkml:brush>
  </inkml:definitions>
  <inkml:trace contextRef="#ctx0" brushRef="#br0">446 1,'-425'0,"405"0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30.563"/>
    </inkml:context>
    <inkml:brush xml:id="br0">
      <inkml:brushProperty name="width" value="0.3" units="cm"/>
      <inkml:brushProperty name="height" value="0.6" units="cm"/>
      <inkml:brushProperty name="color" value="#4545F9"/>
      <inkml:brushProperty name="tip" value="rectangle"/>
      <inkml:brushProperty name="rasterOp" value="maskPen"/>
      <inkml:brushProperty name="ignorePressure" value="1"/>
    </inkml:brush>
  </inkml:definitions>
  <inkml:trace contextRef="#ctx0" brushRef="#br0">444 0,'-245'1,"88"22,135-23,2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37.022"/>
    </inkml:context>
    <inkml:brush xml:id="br0">
      <inkml:brushProperty name="width" value="0.3" units="cm"/>
      <inkml:brushProperty name="height" value="0.6" units="cm"/>
      <inkml:brushProperty name="color" value="#4545F9"/>
      <inkml:brushProperty name="tip" value="rectangle"/>
      <inkml:brushProperty name="rasterOp" value="maskPen"/>
      <inkml:brushProperty name="ignorePressure" value="1"/>
    </inkml:brush>
  </inkml:definitions>
  <inkml:trace contextRef="#ctx0" brushRef="#br0">513 1,'-236'15,"-17"-5,230-11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5:40.831"/>
    </inkml:context>
    <inkml:brush xml:id="br0">
      <inkml:brushProperty name="width" value="0.3" units="cm"/>
      <inkml:brushProperty name="height" value="0.6" units="cm"/>
      <inkml:brushProperty name="color" value="#4545F9"/>
      <inkml:brushProperty name="tip" value="rectangle"/>
      <inkml:brushProperty name="rasterOp" value="maskPen"/>
      <inkml:brushProperty name="ignorePressure" value="1"/>
    </inkml:brush>
  </inkml:definitions>
  <inkml:trace contextRef="#ctx0" brushRef="#br0">1 25,'330'-1,"-188"-21,-122 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41:50.425"/>
    </inkml:context>
    <inkml:brush xml:id="br0">
      <inkml:brushProperty name="width" value="0.1" units="cm"/>
      <inkml:brushProperty name="height" value="0.1" units="cm"/>
      <inkml:brushProperty name="color" value="#816301"/>
      <inkml:brushProperty name="ignorePressure" value="1"/>
    </inkml:brush>
  </inkml:definitions>
  <inkml:trace contextRef="#ctx0" brushRef="#br0">1133 1076,'-249'0,"181"47,42-22,21-21,0 0,0 0,0 0,1 0,0 1,0-1,0 1,0 0,1 1,0-1,0 1,0-1,1 1,0 0,0 0,0 0,1 0,0 0,0 0,0 0,1 0,0 1,0-1,1 0,-1 0,1 0,1 0,-1 0,2 2,0-5,1 0,0 0,0-1,0 0,0 1,0-1,0-1,1 1,-1-1,1 1,-1-1,1 0,0-1,-1 1,1-1,0 0,-1 0,1-1,0 1,-1-1,1 0,-1 0,1-1,6 1,64-50,37-3,20 1,-23 10,-103 39,-3 3,0-1,0 0,0 0,0 0,-1 0,1 0,0-1,-1 1,0-1,1 0,-1 1,0-1,0 0,-1 0,1 0,-1-1,1 1,-1 0,0-1,0 1,-1 0,1-1,0-3,-4 6,1-1,-1 0,0 1,1-1,-1 1,0 0,0 0,1 0,-1 0,0 1,0-1,0 1,0-1,0 1,0 0,0 0,0 1,0-1,0 1,0-1,-2 2,-7-1,-15-1,18-1,-1 1,0 0,1 1,-1 0,1 0,-1 1,1 0,0 1,0 0,0 1,0-1,-4 4,-100 43,-27 46,115-38,78-76,95-45,-83 34,21-24,-341 72,164-19,82 0</inkml:trace>
  <inkml:trace contextRef="#ctx0" brushRef="#br0" timeOffset="1">1133 180,'-190'18,"155"-16,52 4,30-5,-40-1,0-1,-1 1,1 0,0 1,-1-1,1 1,-1 1,1-1,-1 1,1 0,-1 1,0-1,0 1,0 0,-1 1,1-1,-1 1,1 1,3 3,-9-7,1 0,0 1,0-1,-1 0,1 0,0 0,0 1,1-1,-1 0,0 0,0-1,0 1,1 0,-1 0,0 0,1-1,-1 1,0-1,1 1,-1-1,1 0,-1 1,1-1,-1 0,1 0,-1 0,1 0,-1 0,1-1,-1 1,1 0,-1-1,1 1,-1-1,1 1,-1-1,0 0,1 0,-1 1,0-1,0 0,0 0,0 0,0 0,0 0,0-1,0 1,0 0,2-1,38-38,-108 34,-125 14,191-9,-1 1,0-1,-1 1,1 0,0-1,0 1,0 0,0 0,0 1,0-1,0 0,0 1,0-1,0 1,0-1,0 1,0 0,0 0,1 0,-1 0,0 0,0 0,1 1,-1-1,1 0,-1 1,1-1,0 1,0 0,-1-1,1 1,0 0,0 0,1 0,-1 0,0 0,1 0,-1 0,1 0,0 0,-1 0,1 0,0 0,0 0,0 0,1 0,-1 0,0 0,1 2,83 30,-81-33,177 1,-176-3,-1 0,0 0,0 0,0 0,0 0,0 0,0-1,-1 0,1 1,0-1,-1 0,1 0,-1-1,0 1,0 0,0-1,0 0,0 1,0-1,-1 0,1 0,-1 0,0 0,0 0,0 0,0 0,0 0,-1-2,10-18,-10 22,1 0,-1 1,1-1,-1 0,0 0,1 0,-1 0,0 0,1 0,-1 0,0 0,0 0,0 0,0 0,0 0,0 1,0-1,0 0,-1 0,1 0,0 0,0 0,-1 0,1 0,-1 0,1 0,-1 1,1-1,-1 0,1 0,-1 1,0-1,1 0,-1 1,0-1,0 1,0-1,1 1,-1-1,0 1,0-1,0 1,0 0,0-1,0 1,0 0,0 0,1 0,-1 0,0 0,0 0,-63 0,44 2,-4-2,19-1,1 0,0 1,-1-1,1 1,0 0,0 1,-1-1,1 1,0 0,0 0,-1 0,1 0,0 1,0 0,0 0,1 0,-1 0,0 0,1 1,0 0,-1-1,1 1,0 1,-1 1,-24 28,24-29</inkml:trace>
  <inkml:trace contextRef="#ctx0" brushRef="#br0" timeOffset="2">40 77,'-12'48,"7"86,8-132,-1 0,1 0,-1 0,1 0,0-1,0 1,0-1,0 0,0 0,0 0,1 0,-1 0,0 0,0-1,1 0,-1 0,0 0,1 0,-1 0,0-1,0 1,1-1,-1 0,0 0,0 0,0 0,0-1,0 1,0-1,2-1,-2-2,-1-1,1 1,-1-1,0 1,-1-1,1 0,-1 0,0 0,-1 1,1-1,-1 0,0 0,-1 0,0 0,0 0,0 0,0 1,-1-1,0 0,0 1,0-1,-1 1,0 0,0 0,0 0,-1 0,0 1,-1-3,-4 58,5 3,0-49</inkml:trace>
  <inkml:trace contextRef="#ctx0" brushRef="#br0" timeOffset="3">1108 1954,'-112'76,"76"-70,33-7,-1 1,1-1,-1 1,1 0,-1 1,1-1,-1 0,1 1,-1 0,1 0,0 0,-1 0,1 0,0 1,0 0,0-1,0 1,0 0,0 0,1 1,-1-1,1 1,-1-1,1 1,0 0,0 0,0 0,1 0,-1 0,1 0,-1 0,1 0,0 1,0-1,0 1,1-1,-1 3,1-3,-1-1,1 1,0-1,0 1,0-1,0 1,0-1,1 1,-1-1,1 1,0-1,-1 1,1-1,0 0,0 1,1-1,-1 0,0 0,1 0,0 0,-1 0,1 0,0 0,0 0,0-1,0 1,0-1,0 0,0 1,1-1,-1 0,0 0,1 0,-1-1,1 1,-1-1,1 1,-1-1,1 0,-1 0,1 0,-1 0,1 0,-1-1,2 1,15 1,-12 0,0 0,0-1,0 1,-1-1,1-1,0 1,0-1,0-1,-1 1,1-1,-1 0,1 0,5-4,25-110,-36 110,1 0,1 0,-1 0,1 0,0 0,0 0,1 1,0-1,0 1,0 0,1 1,-1-1,1 1,0 0,0 0,1 0,-1 0,1 1,0 0,3-1,88-48,-146 49,45 3,-1 0,0 0,1 1,-1-1,0 1,1 0,-1 0,1 1,0-1,-1 1,1 0,0 0,0 1,0-1,0 1,0 0,1 0,-1 0,0 1,-81 92,1 6,77-97,1-1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6:27.709"/>
    </inkml:context>
    <inkml:brush xml:id="br0">
      <inkml:brushProperty name="width" value="0.3" units="cm"/>
      <inkml:brushProperty name="height" value="0.6" units="cm"/>
      <inkml:brushProperty name="color" value="#E6C8FC"/>
      <inkml:brushProperty name="tip" value="rectangle"/>
      <inkml:brushProperty name="rasterOp" value="maskPen"/>
      <inkml:brushProperty name="ignorePressure" value="1"/>
    </inkml:brush>
  </inkml:definitions>
  <inkml:trace contextRef="#ctx0" brushRef="#br0">0 1,'495'0,"-475"0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6:29.901"/>
    </inkml:context>
    <inkml:brush xml:id="br0">
      <inkml:brushProperty name="width" value="0.3" units="cm"/>
      <inkml:brushProperty name="height" value="0.6" units="cm"/>
      <inkml:brushProperty name="color" value="#E6C8FC"/>
      <inkml:brushProperty name="tip" value="rectangle"/>
      <inkml:brushProperty name="rasterOp" value="maskPen"/>
      <inkml:brushProperty name="ignorePressure" value="1"/>
    </inkml:brush>
  </inkml:definitions>
  <inkml:trace contextRef="#ctx0" brushRef="#br0">468 0,'-447'0,"426"0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6:54.124"/>
    </inkml:context>
    <inkml:brush xml:id="br0">
      <inkml:brushProperty name="width" value="0.3" units="cm"/>
      <inkml:brushProperty name="height" value="0.6" units="cm"/>
      <inkml:brushProperty name="color" value="#CC8FF9"/>
      <inkml:brushProperty name="tip" value="rectangle"/>
      <inkml:brushProperty name="rasterOp" value="maskPen"/>
      <inkml:brushProperty name="ignorePressure" value="1"/>
    </inkml:brush>
  </inkml:definitions>
  <inkml:trace contextRef="#ctx0" brushRef="#br0">470 93,'-211'-24,"29"-25,123 33,42 13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6:58.009"/>
    </inkml:context>
    <inkml:brush xml:id="br0">
      <inkml:brushProperty name="width" value="0.3" units="cm"/>
      <inkml:brushProperty name="height" value="0.6" units="cm"/>
      <inkml:brushProperty name="color" value="#CC8FF9"/>
      <inkml:brushProperty name="tip" value="rectangle"/>
      <inkml:brushProperty name="rasterOp" value="maskPen"/>
      <inkml:brushProperty name="ignorePressure" value="1"/>
    </inkml:brush>
  </inkml:definitions>
  <inkml:trace contextRef="#ctx0" brushRef="#br0">397 1,'-376'0,"355"0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7:17.742"/>
    </inkml:context>
    <inkml:brush xml:id="br0">
      <inkml:brushProperty name="width" value="0.3" units="cm"/>
      <inkml:brushProperty name="height" value="0.6" units="cm"/>
      <inkml:brushProperty name="color" value="#B258F6"/>
      <inkml:brushProperty name="tip" value="rectangle"/>
      <inkml:brushProperty name="rasterOp" value="maskPen"/>
      <inkml:brushProperty name="ignorePressure" value="1"/>
    </inkml:brush>
  </inkml:definitions>
  <inkml:trace contextRef="#ctx0" brushRef="#br0">490 0,'-466'0,"442"0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7:26.776"/>
    </inkml:context>
    <inkml:brush xml:id="br0">
      <inkml:brushProperty name="width" value="0.3" units="cm"/>
      <inkml:brushProperty name="height" value="0.6" units="cm"/>
      <inkml:brushProperty name="color" value="#B258F6"/>
      <inkml:brushProperty name="tip" value="rectangle"/>
      <inkml:brushProperty name="rasterOp" value="maskPen"/>
      <inkml:brushProperty name="ignorePressure" value="1"/>
    </inkml:brush>
  </inkml:definitions>
  <inkml:trace contextRef="#ctx0" brushRef="#br0">423 1,'-402'0,"382"0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7:48.675"/>
    </inkml:context>
    <inkml:brush xml:id="br0">
      <inkml:brushProperty name="width" value="0.3" units="cm"/>
      <inkml:brushProperty name="height" value="0.6" units="cm"/>
      <inkml:brushProperty name="color" value="#790BCB"/>
      <inkml:brushProperty name="tip" value="rectangle"/>
      <inkml:brushProperty name="rasterOp" value="maskPen"/>
      <inkml:brushProperty name="ignorePressure" value="1"/>
    </inkml:brush>
  </inkml:definitions>
  <inkml:trace contextRef="#ctx0" brushRef="#br0">398 0,'-284'26,"191"-27,73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7:51.138"/>
    </inkml:context>
    <inkml:brush xml:id="br0">
      <inkml:brushProperty name="width" value="0.3" units="cm"/>
      <inkml:brushProperty name="height" value="0.6" units="cm"/>
      <inkml:brushProperty name="color" value="#790BCB"/>
      <inkml:brushProperty name="tip" value="rectangle"/>
      <inkml:brushProperty name="rasterOp" value="maskPen"/>
      <inkml:brushProperty name="ignorePressure" value="1"/>
    </inkml:brush>
  </inkml:definitions>
  <inkml:trace contextRef="#ctx0" brushRef="#br0">549 0,'-523'0,"498"0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07.997"/>
    </inkml:context>
    <inkml:brush xml:id="br0">
      <inkml:brushProperty name="width" value="0.3" units="cm"/>
      <inkml:brushProperty name="height" value="0.6" units="cm"/>
      <inkml:brushProperty name="color" value="#CCE9A9"/>
      <inkml:brushProperty name="tip" value="rectangle"/>
      <inkml:brushProperty name="rasterOp" value="maskPen"/>
      <inkml:brushProperty name="ignorePressure" value="1"/>
    </inkml:brush>
  </inkml:definitions>
  <inkml:trace contextRef="#ctx0" brushRef="#br0">478 0,'-452'0,"427"0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10.902"/>
    </inkml:context>
    <inkml:brush xml:id="br0">
      <inkml:brushProperty name="width" value="0.3" units="cm"/>
      <inkml:brushProperty name="height" value="0.6" units="cm"/>
      <inkml:brushProperty name="color" value="#CCE9A9"/>
      <inkml:brushProperty name="tip" value="rectangle"/>
      <inkml:brushProperty name="rasterOp" value="maskPen"/>
      <inkml:brushProperty name="ignorePressure" value="1"/>
    </inkml:brush>
  </inkml:definitions>
  <inkml:trace contextRef="#ctx0" brushRef="#br0">1 93,'81'-33,"-40"21,0 3,1 1,0 3,0 1,0 2,0 1,10 3,60-19,-91 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44:33.466"/>
    </inkml:context>
    <inkml:brush xml:id="br0">
      <inkml:brushProperty name="width" value="0.1" units="cm"/>
      <inkml:brushProperty name="height" value="0.1" units="cm"/>
      <inkml:brushProperty name="color" value="#297B48"/>
      <inkml:brushProperty name="ignorePressure" value="1"/>
    </inkml:brush>
  </inkml:definitions>
  <inkml:trace contextRef="#ctx0" brushRef="#br0">10 140,'-1'-29,"0"26,-1 0,1 0,0 0,0 0,1-1,-1 1,0 0,1-1,0 1,0 0,0-1,0 1,1 0,-1-1,1 1,0 0,0-1,0 1,0 0,1 0,-1 0,1 0,0 0,0 1,0-1,0 0,0 1,1-1,-1 1,1 0,-1 0,1 0,0 0,0 1,0-1,0 1,0-1,0 1,0 0,1 0,2 0,-4 1,0 0,1 0,-1 0,1 1,-1-1,0 1,1-1,-1 1,0 0,0 0,0 0,1 0,-1 1,0-1,0 0,-1 1,1-1,0 1,0 0,-1 0,1 0,-1 0,0 0,1 0,-1 0,0 0,0 0,0 0,-1 1,1-1,0 0,-1 1,0-1,1 0,-1 1,0-1,0 1,0-1,-1 0,1 1,-1 0,1 10,1-11,0 0,-1-1,1 1,-1 0,1 0,-1 0,0-1,0 1,0 0,0 0,0 0,0 0,-1-1,1 1,-1 0,1 0,-1-1,1 1,-1 0,0-1,0 1,0 0,0-1,0 1,0-1,0 0,-1 1,1-1,0 0,-1 0,1 0,-1 0,1 0,-1 0,0 0,1-1,-1 1,0 0,0-1,1 1,-1-1,0 0,0 0,0 0,-1 0,1 1,1 0,-1-1,0 1,1-1,-1 1,0-1,0 0,1 0,-1 1,0-1,0-1,1 1,-1 0,0 0,1-1,-1 1,0-1,1 1,-1-1,0 0,1 1,-1-1,1 0,-1 0,1 0,0 0,-1 0,1-1,0 1,0 0,0-1,0 1,0-1,0 1,0-1,0 1,1-1,-1 0,0 1,1-1,0 0,-1 1,1-1,0 0,0 0,0 1,0-1,0 0,0 0,1 1,-1-1,1-1,2 0,0 0,0 0,0 0,0 0,1 1,-1-1,1 1,0 0,0 0,0 0,0 1,0 0,0-1,0 1,0 0,1 1,-1-1,0 1,4 0,2 31,-12-26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19.754"/>
    </inkml:context>
    <inkml:brush xml:id="br0">
      <inkml:brushProperty name="width" value="0.3" units="cm"/>
      <inkml:brushProperty name="height" value="0.6" units="cm"/>
      <inkml:brushProperty name="color" value="#A8D96D"/>
      <inkml:brushProperty name="tip" value="rectangle"/>
      <inkml:brushProperty name="rasterOp" value="maskPen"/>
      <inkml:brushProperty name="ignorePressure" value="1"/>
    </inkml:brush>
  </inkml:definitions>
  <inkml:trace contextRef="#ctx0" brushRef="#br0">609 1,'-163'24,"-262"-24,405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22.309"/>
    </inkml:context>
    <inkml:brush xml:id="br0">
      <inkml:brushProperty name="width" value="0.3" units="cm"/>
      <inkml:brushProperty name="height" value="0.6" units="cm"/>
      <inkml:brushProperty name="color" value="#A8D96D"/>
      <inkml:brushProperty name="tip" value="rectangle"/>
      <inkml:brushProperty name="rasterOp" value="maskPen"/>
      <inkml:brushProperty name="ignorePressure" value="1"/>
    </inkml:brush>
  </inkml:definitions>
  <inkml:trace contextRef="#ctx0" brushRef="#br0">538 1,'-233'29,"-15"52,209-74,21-6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47.420"/>
    </inkml:context>
    <inkml:brush xml:id="br0">
      <inkml:brushProperty name="width" value="0.3" units="cm"/>
      <inkml:brushProperty name="height" value="0.6" units="cm"/>
      <inkml:brushProperty name="color" value="#4F771F"/>
      <inkml:brushProperty name="tip" value="rectangle"/>
      <inkml:brushProperty name="rasterOp" value="maskPen"/>
      <inkml:brushProperty name="ignorePressure" value="1"/>
    </inkml:brush>
  </inkml:definitions>
  <inkml:trace contextRef="#ctx0" brushRef="#br0">398 25,'-236'-15,"95"5,121 10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53.406"/>
    </inkml:context>
    <inkml:brush xml:id="br0">
      <inkml:brushProperty name="width" value="0.3" units="cm"/>
      <inkml:brushProperty name="height" value="0.6" units="cm"/>
      <inkml:brushProperty name="color" value="#4F771F"/>
      <inkml:brushProperty name="tip" value="rectangle"/>
      <inkml:brushProperty name="rasterOp" value="maskPen"/>
      <inkml:brushProperty name="ignorePressure" value="1"/>
    </inkml:brush>
  </inkml:definitions>
  <inkml:trace contextRef="#ctx0" brushRef="#br0">609 1,'-189'14,"83"-3,-62 18,43-11,105-18</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8:56.395"/>
    </inkml:context>
    <inkml:brush xml:id="br0">
      <inkml:brushProperty name="width" value="0.3" units="cm"/>
      <inkml:brushProperty name="height" value="0.6" units="cm"/>
      <inkml:brushProperty name="color" value="#4F771F"/>
      <inkml:brushProperty name="tip" value="rectangle"/>
      <inkml:brushProperty name="rasterOp" value="maskPen"/>
      <inkml:brushProperty name="ignorePressure" value="1"/>
    </inkml:brush>
  </inkml:definitions>
  <inkml:trace contextRef="#ctx0" brushRef="#br0">0 1,'4'0,"5"0,6 0,3 0,4 0,1 0,1 0,5 0,1 0,-1 0,-1 0,-1 0,-2 0,0 0,-1 0,0 0,-1 0,-4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9:28.098"/>
    </inkml:context>
    <inkml:brush xml:id="br0">
      <inkml:brushProperty name="width" value="0.3" units="cm"/>
      <inkml:brushProperty name="height" value="0.6" units="cm"/>
      <inkml:brushProperty name="color" value="#0EBEC2"/>
      <inkml:brushProperty name="tip" value="rectangle"/>
      <inkml:brushProperty name="rasterOp" value="maskPen"/>
      <inkml:brushProperty name="ignorePressure" value="1"/>
    </inkml:brush>
  </inkml:definitions>
  <inkml:trace contextRef="#ctx0" brushRef="#br0">494 70,'-212'-14,"-15"-26,189 28,21 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9:30.407"/>
    </inkml:context>
    <inkml:brush xml:id="br0">
      <inkml:brushProperty name="width" value="0.3" units="cm"/>
      <inkml:brushProperty name="height" value="0.6" units="cm"/>
      <inkml:brushProperty name="color" value="#0EBEC2"/>
      <inkml:brushProperty name="tip" value="rectangle"/>
      <inkml:brushProperty name="rasterOp" value="maskPen"/>
      <inkml:brushProperty name="ignorePressure" value="1"/>
    </inkml:brush>
  </inkml:definitions>
  <inkml:trace contextRef="#ctx0" brushRef="#br0">351 0,'-4'0,"-6"0,-4 0,-5 0,-2 0,-2 0,-1 0,-1 0,0 0,1 0,0 0,0 0,0 0,1 0,-1 0,1 0,3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01.76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448 0,'-5'0,"-5"0,-6 0,-5 0,-3 5,-2 1,-1-1,-1 0,1-2,-1-1,-3-1,-2 0,0-1,2 0,1-1,2 1,1 0,4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03.334"/>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554 0,'-531'0,"508"0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04.92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712 1,'-689'0,"666"0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44:42.527"/>
    </inkml:context>
    <inkml:brush xml:id="br0">
      <inkml:brushProperty name="width" value="0.1" units="cm"/>
      <inkml:brushProperty name="height" value="0.1" units="cm"/>
      <inkml:brushProperty name="color" value="#297B48"/>
      <inkml:brushProperty name="ignorePressure" value="1"/>
    </inkml:brush>
  </inkml:definitions>
  <inkml:trace contextRef="#ctx0" brushRef="#br0">89 154,'0'-24,"2"19,-2 1,1-1,0 0,-1 1,0-1,0 0,0 0,-1 1,1-1,-1 0,-1 1,1-1,0 1,-1-1,0 1,0 0,0 0,-1 0,1 0,-1 0,0 0,0 0,-1 1,1 0,-1 0,1 0,-1 0,0 0,0 1,-1-1,4 2,0 1,1 0,-1-1,0 1,0-1,0 1,0 0,0 0,1-1,-1 1,0 0,0 0,0 0,0 0,0 0,0 0,0 0,0 0,0 1,0-1,1 0,-1 0,0 1,0-1,0 1,0-1,1 1,-1-1,0 1,0-1,1 1,-1-1,1 1,-1 0,0 0,1-1,-1 1,1 0,-1 0,1 0,0-1,-1 1,1 0,0 0,0 0,0 0,-1 0,1 0,0 0,0 0,0-1,0 1,1 0,-1 0,0 0,0 0,0 0,1 0,-1 0,0-1,1 1,-1 0,1 0,-1 0,1 0,0 5,-1 200,2-204,0-1,0 1,0 0,0-1,0 1,0-1,0 0,0 0,1 0,-1 0,0 0,1 0,-1-1,1 1,-1-1,1 1,-1-1,1 0,-1 0,1 0,-1-1,1 1,-1 0,1-1,-1 0,1 0,-1 1,0-1,1 0,-1-1,0 1,0 0,0-1,0 1,0-1,0 0,0 0,2-2,0 0,0 0,0 0,0-1,-1 1,0-1,0 0,0 0,0 0,-1-1,0 1,0 0,-1-1,1 0,-1 1,0-1,-1 0,1 1,-1-1,0 0,-1 0,1 1,-2-5,-63-38,62 87,3 31,0-64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07.06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500 0,'-476'0,"453"0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11.065"/>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596 0,'-568'0,"540"0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16.25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475 1,'-452'0,"429"0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20.57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28,'0'-4,"9"-2,8 0,4 1,14 2,4 1,1 1,-3 1,-3 0,-2 0,-2 0,-3 0,0 1,-1-1,0 0,0 0,0 0,-4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25.90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657 54,'-2'-2,"0"-1,-1 1,1 0,-1 0,1 0,-1 0,0 0,0 1,0-1,0 1,0 0,0 0,0 0,-1 0,1 0,0 1,0 0,-1-1,1 1,0 0,-1 1,1-1,0 1,-2-2,-396 0,268-24,108 24,3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28.53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554 0,'-130'24,"-271"-22,379-2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52.251"/>
    </inkml:context>
    <inkml:brush xml:id="br0">
      <inkml:brushProperty name="width" value="0.3" units="cm"/>
      <inkml:brushProperty name="height" value="0.6" units="cm"/>
      <inkml:brushProperty name="color" value="#F5D251"/>
      <inkml:brushProperty name="tip" value="rectangle"/>
      <inkml:brushProperty name="rasterOp" value="maskPen"/>
      <inkml:brushProperty name="ignorePressure" value="1"/>
    </inkml:brush>
  </inkml:definitions>
  <inkml:trace contextRef="#ctx0" brushRef="#br0">552 82,'-45'2,"0"-2,-1-2,1-2,0-2,1-2,0-1,0-3,-3-3,-77-12,102 26</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7:55.185"/>
    </inkml:context>
    <inkml:brush xml:id="br0">
      <inkml:brushProperty name="width" value="0.3" units="cm"/>
      <inkml:brushProperty name="height" value="0.6" units="cm"/>
      <inkml:brushProperty name="color" value="#F5D251"/>
      <inkml:brushProperty name="tip" value="rectangle"/>
      <inkml:brushProperty name="rasterOp" value="maskPen"/>
      <inkml:brushProperty name="ignorePressure" value="1"/>
    </inkml:brush>
  </inkml:definitions>
  <inkml:trace contextRef="#ctx0" brushRef="#br0">580 75,'-67'1,"30"1,0-1,1-3,-1-1,1-1,0-2,-6-3,-187-41,207 46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8:19.419"/>
    </inkml:context>
    <inkml:brush xml:id="br0">
      <inkml:brushProperty name="width" value="0.3" units="cm"/>
      <inkml:brushProperty name="height" value="0.6" units="cm"/>
      <inkml:brushProperty name="color" value="#F49618"/>
      <inkml:brushProperty name="tip" value="rectangle"/>
      <inkml:brushProperty name="rasterOp" value="maskPen"/>
      <inkml:brushProperty name="ignorePressure" value="1"/>
    </inkml:brush>
  </inkml:definitions>
  <inkml:trace contextRef="#ctx0" brushRef="#br0">491 64,'-212'-1,"97"-22,-33-8,132 23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8:23.051"/>
    </inkml:context>
    <inkml:brush xml:id="br0">
      <inkml:brushProperty name="width" value="0.3" units="cm"/>
      <inkml:brushProperty name="height" value="0.6" units="cm"/>
      <inkml:brushProperty name="color" value="#F49618"/>
      <inkml:brushProperty name="tip" value="rectangle"/>
      <inkml:brushProperty name="rasterOp" value="maskPen"/>
      <inkml:brushProperty name="ignorePressure" value="1"/>
    </inkml:brush>
  </inkml:definitions>
  <inkml:trace contextRef="#ctx0" brushRef="#br0">0 0,'5'0,"5"0,7 0,4 0,3 0,2 0,1 0,0 0,1 0,0 0,-1 0,-1 0,1 0,0 0,4 0,1 0,0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45:02.363"/>
    </inkml:context>
    <inkml:brush xml:id="br0">
      <inkml:brushProperty name="width" value="0.1" units="cm"/>
      <inkml:brushProperty name="height" value="0.1" units="cm"/>
      <inkml:brushProperty name="color" value="#297B48"/>
      <inkml:brushProperty name="ignorePressure" value="1"/>
    </inkml:brush>
  </inkml:definitions>
  <inkml:trace contextRef="#ctx0" brushRef="#br0">1 0,'1'27,"2"0,1 0,2-1,0 0,2 0,0 0,2-1,1 0,5 7,-15-28,1 1,0-1,-1 0,1 0,1 0,-1 0,1-1,-1 1,1 0,0-1,0 0,1 0,-1 0,0 0,1 0,0-1,0 0,0 1,0-1,0-1,0 1,0-1,1 1,-1-1,1-1,-1 1,1 0,-1-1,1 0,-1 0,1-1,2 0,-3-4,-1 0,0 0,0 0,-1 0,0-1,0 1,0-1,0 0,-1 0,0 0,0 1,-1-1,1 0,-2 0,1 0,0 0,-1 0,-1-5,1 4,1-1,0 0,0 0,-1 0,0 0,-1 0,1 1,-2-1,1 0,-1 1,0-1,0 1,-1 0,0 0,-1 1,1-1,-1 1,-1 0,1 0,-7-5,-70-57,94 103,38 74,-34-3,-40-129,10-66,-23 66,31 21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8:48.988"/>
    </inkml:context>
    <inkml:brush xml:id="br0">
      <inkml:brushProperty name="width" value="0.3" units="cm"/>
      <inkml:brushProperty name="height" value="0.6" units="cm"/>
      <inkml:brushProperty name="color" value="#C51D59"/>
      <inkml:brushProperty name="tip" value="rectangle"/>
      <inkml:brushProperty name="rasterOp" value="maskPen"/>
      <inkml:brushProperty name="ignorePressure" value="1"/>
    </inkml:brush>
  </inkml:definitions>
  <inkml:trace contextRef="#ctx0" brushRef="#br0">1 1,'4'0,"7"0,5 0,4 0,4 0,2 0,1 0,1 0,0 0,-1 0,0 0,0 0,-5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48:54.650"/>
    </inkml:context>
    <inkml:brush xml:id="br0">
      <inkml:brushProperty name="width" value="0.3" units="cm"/>
      <inkml:brushProperty name="height" value="0.6" units="cm"/>
      <inkml:brushProperty name="color" value="#C51D59"/>
      <inkml:brushProperty name="tip" value="rectangle"/>
      <inkml:brushProperty name="rasterOp" value="maskPen"/>
      <inkml:brushProperty name="ignorePressure" value="1"/>
    </inkml:brush>
  </inkml:definitions>
  <inkml:trace contextRef="#ctx0" brushRef="#br0">0 1,'451'0,"-428"0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29:36.442"/>
    </inkml:context>
    <inkml:brush xml:id="br0">
      <inkml:brushProperty name="width" value="0.1" units="cm"/>
      <inkml:brushProperty name="height" value="0.1" units="cm"/>
      <inkml:brushProperty name="color" value="#AB008B"/>
      <inkml:brushProperty name="ignorePressure" value="1"/>
    </inkml:brush>
  </inkml:definitions>
  <inkml:trace contextRef="#ctx0" brushRef="#br0">1 2219,'641'42,"-319"-32,173-23,-473 14,0-2,0 0,0-2,-1 0,1-2,-1 0,0-1,0-1,0-1,-1-1,-1-1,0-1,0 0,-1-2,0 0,-1 0,0-2,-2 0,2-3,384-512,-311 379,-7-3,-6-4,-1-22,-51 122,-8 6,2 1,2 2,3 0,1 1,3 1,1 2,3 1,2 1,1 2,2 1,2 2,29-21,-38 38,1 2,1 0,0 3,1 1,1 1,0 2,1 1,0 1,2 3,112-15,205-60,-333 76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35:52.247"/>
    </inkml:context>
    <inkml:brush xml:id="br0">
      <inkml:brushProperty name="width" value="0.1" units="cm"/>
      <inkml:brushProperty name="height" value="0.1" units="cm"/>
      <inkml:brushProperty name="color" value="#AB008B"/>
      <inkml:brushProperty name="ignorePressure" value="1"/>
    </inkml:brush>
  </inkml:definitions>
  <inkml:trace contextRef="#ctx0" brushRef="#br0">0 119,'303'-14,"129"-22,-44-13,-305 49,91-1,-1 8,92 18,-35 21,73 24,-207-47,0-5,2-3,-1-5,46-2,-103-12,0-2,0-1,-1-2,0-2,-1-1,0-3,-1 0,0-3,-2-1,16-12,111-50,-145 74,-2 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35:57.776"/>
    </inkml:context>
    <inkml:brush xml:id="br0">
      <inkml:brushProperty name="width" value="0.1" units="cm"/>
      <inkml:brushProperty name="height" value="0.1" units="cm"/>
      <inkml:brushProperty name="color" value="#AB008B"/>
      <inkml:brushProperty name="ignorePressure" value="1"/>
    </inkml:brush>
  </inkml:definitions>
  <inkml:trace contextRef="#ctx0" brushRef="#br0">1 3960,'7'-2,"0"0,-1-1,1 0,-1 0,1-1,-1 1,0-1,-1-1,1 1,-1-1,1 0,-2 0,1-1,0 1,3-7,13-12,392-414,-405 430,39-41,-2-1,-3-2,-1-2,-3-2,-3-1,9-23,-22 26,-3-1,-1 0,-4-2,-2 0,-2 0,-3-1,0-50,-2-1058,-7 1136,1-1,1 1,2 0,0 0,3 0,0 1,2 0,1-1,2 2,0 0,2 0,1 1,1 0,2 1,0 1,2 1,0 0,2 1,0 1,9-6,30-15,1 2,2 4,2 2,65-26,156-59,-1 13,-11 18,-43-51,-90 46,-127 86</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5"/>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 29,'60'-22,"339"15,74 8,-440 3,-5 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6"/>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0 0,'1314'0,"-1290"0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7"/>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1 115,'56'-43,"-33"31,1 1,0 2,0 0,1 1,0 1,1 2,11-1,242 2,-255 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8"/>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882 0,'-857'0,"833"0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9"/>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0,'1229'0,"-1204"0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27:31.020"/>
    </inkml:context>
    <inkml:brush xml:id="br0">
      <inkml:brushProperty name="width" value="0.1" units="cm"/>
      <inkml:brushProperty name="height" value="0.1" units="cm"/>
      <inkml:brushProperty name="color" value="#33CCFF"/>
      <inkml:brushProperty name="ignorePressure" value="1"/>
    </inkml:brush>
  </inkml:definitions>
  <inkml:trace contextRef="#ctx0" brushRef="#br0">128 221,'0'166,"2"-165,0 1,0 0,0-1,0 1,0-1,1 0,-1 0,0 0,1 0,-1 0,1 0,-1-1,1 1,-1-1,1 1,-1-1,1 0,0 0,-1 0,1-1,-1 1,1-1,-1 1,1-1,0 0,11 0,-12 1,0 0,0 0,0 0,0 0,0-1,0 1,0 0,0-1,0 0,0 1,0-1,0 0,-1 0,1 0,0 0,-1 0,1-1,0 1,-1 0,1-1,-1 1,0-1,0 0,1 1,-1-1,0 0,0 0,-1 0,1 0,0 0,-1 1,1-1,-1 0,1-1,-1 1,0 0,0 0,0 0,0 0,0-1,3-15,-1 13,0 0,0 0,-1 0,0-1,0 1,0 0,-1-1,1 1,-1 0,-1-1,1 1,-1-1,0 1,0 0,0 0,-1 0,0-1,0 2,0-1,-1 0,1 0,-1 1,-1-1,1 1,0 0,-3-2,-89-67,15 18,22-6,80 75,26 45,-79-33,30-22,-1 0,1 0,0 0,0 1,0-1,1 0,-1 1,1-1,0 0,1 1,-1-1,1 1,0-1,0 0,0 0,0 0,1 1,-1-1,1 0,0-1,1 1,-1 0,1-1,1 2,0 3,0-1,0 1,0 0,-1 0,0 0,-1 0,0 0,0 1,-1-1,0 1,-1-1,1 3,6 41,-7-50,1 1,-1 0,1-1,0 1,-1 0,2-1,-1 1,0-1,0 1,1-1,-1 0,1 0,0 1,-1-1,1 0,0-1,0 1,1 0,-1 0,0-1,0 0,1 1,-1-1,1 0,-1 0,1 0,0 0,-1-1,1 1,0-1,0 0,-1 1,1-1,0 0,0-1,-1 1,1 0,2-1,7 0,-9 2,-1 0,0-1,0 1,0-1,1 1,-1-1,0 0,0 0,1 0,-1 0,0-1,0 1,1-1,-1 1,0-1,0 0,0 0,0 0,0 0,0 0,0 0,0 0,0-1,-1 1,1-1,0 1,-1-1,1 0,-1 1,0-1,1 0,-1 0,0 0,0 0,0 0,-1-1,1 1,0 0,-1 0,1 0,-1-1,0 1,0 0,0-2,0-13,1 14,-1 0,1 0,-1 0,0 0,0 1,0-1,0 0,-1 0,1 0,-1 0,0 0,0 0,0 0,0 1,0-1,-1 0,1 1,-1-1,1 1,-1 0,0-1,0 1,-1 0,4 3,-1 0,0 0,0 0,0 0,0 0,0 0,0-1,0 1,0 0,0 0,0 0,-1 0,1 0,0 0,-1 0,1 0,0 0,-1-1,1 1,-1 0,0 0,1-1,-1 1,1 0,-1 0,0-1,0 1,1-1,-1 1,0-1,0 1,0-1,0 0,0 1,1-1,-1 0,0 1,0-1,0 0,0 0,0 0,0 0,0 0,0 0,0 0,0 0,0-1,0 1,0 0,0-1,1 1,-1 0,0-1,0 1,0-1,0 1,1-1,-1 0,0 1,1-1,-1 0,0 1,1-1,-1 0,1 42,-76-203,76 162,-1-1,0 0,0 0,1 1,-1-1,0 0,0 1,0-1,0 1,0-1,0 1,0-1,0 1,0 0,0 0,0-1,0 1,0 0,0 0,0 0,0 0,0 0,0 0,0 0,0 1,0-1,0 0,0 0,0 1,0-1,0 1,0-1,0 1,0-1,1 1,-1 0,0-1,0 1,1 0,-1 0,0-1,1 1,-1 0,0 0,1 0,0 0,-1 0,1 0,-1 0,1 0,0 0,0 0,0 0,-1 0,1 0,0 0,0 0,0 0,1 1,-22 138,90-69,-69-72,0 0,0 0,0 0,0 0,0 0,0-1,0 1,0 0,0 0,1 0,-1 0,0 0,1 0,-1 0,1 0,-1 0,1 0,0 0,-1 0,1 1,0-1,0 0,-1 0,1 0,0 1,0-1,0 1,0-1,0 1,0-1,0 1,0-1,0 1,0 0,0-1,0 1,0 0,0 0,1 0,-1 0,0 0,0 0,0 0,0 0,0 1,0-1,0 0,0 1,0-1,0 1,0-1,0 1,0-1,0 1,0 0,0-1,0 1,-1 0,1 0,0 0,-1-1,1 2,-1-5,0 0,-1 0,1 0,-1 1,0-1,0 0,0 0,0 1,-1-1,1 1,-1-1,1 1,-1 0,0-1,0 1,0 0,0 0,0 0,-1 1,1-1,0 0,-1 1,1 0,-1-1,0 1,1 0,-1 0,0 1,0-1,0 1,0-1,0 1,-44-21,44 18,0-1,0 0,0 0,0-1,1 1,0-1,0 1,0-1,0 0,1 1,0-1,0 0,0 0,0 0,1 0,0 0,0-5,-11-50,-12-81,23 136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3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1453 0,'-315'1,"139"27,-760-28,911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23:46:43.324"/>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850 67,'-6'3,"0"0,1 1,-1 0,1 0,0 1,0-1,1 1,-1 0,1 0,0 1,0-1,1 1,0 0,0 0,0 0,1 0,-1 0,1 1,1-1,0 1,0 0,0-1,0 1,1 0,1 3,-35 272,36-54,-1-222,0-1,0 0,1 0,0 0,0-1,0 1,0 0,1-1,0 1,0-1,0 0,0 0,1 0,-1 0,1-1,0 1,0-1,1 0,-1 0,1-1,-1 1,1-1,0 0,0 0,0-1,0 1,0-1,2 0,148 14,-141-14,0-1,1-1,-1 0,0-1,0 0,0-1,0-1,0 0,-1-1,1 0,-1-1,0-1,-1 0,2-2,-10 1,1-1,-1-1,0 1,-1-1,0 1,-1-1,0 0,0 0,-1 0,0 0,-1 0,0 0,-1 0,0 0,0 0,-1-2,-1-25,1-421,-1 450,1 1,-1-1,-1 0,0 1,0 0,0 0,-1 0,0 0,0 1,0 0,-1 0,0 0,-1 1,1 0,-1 0,0 0,0 1,0 0,-1 0,4 5,0 0,1 1,-1-1,0 1,1 0,-1 0,1 0,0 0,0 1,-1-1,2 1,-1-1,0 1,0 0,1 1,0-1,0 0,0 1,0-1,0 1,0-1,1 1,0 0,0 0,0-1,0 1,1 0,-1 4,-3 2,-4 20,2 1,0 0,2 0,2 1,0-1,2 1,2-1,1 3,0 55,-25 275,4-72,-31-61,0 49,45 36,54-173,-41-117,-6-20,1 1,-1-1,-1 1,1 0,-1 0,0 0,-1 0,0 1,0-1,0 0,-1 1,0-1,0 0,-1 1,0-1,-1 0,1 0,-1 0,-1 0,1 0,-1 0,0-1,-4 6,-126 113,-72-47,195-74,-1 0,1 0,0 1,1 0,-1 0,1 1,0 0,0 1,1 0,0 1,0-1,1 1,0 1,0 0,1 0,0 0,1 0,0 1,0 0,1 0,0 0,1 1,0 0,1-1,0 1,0 9,2-16,-2-1,1 0,0 0,0 0,1 0,-1 0,0 0,1 0,0 0,0 0,0 0,0 0,0 0,1 0,-1 0,1 0,0 0,-1 0,2-1,-1 1,0 0,0 0,1-1,0 1,-1-1,1 1,0-1,0 0,0 0,1 0,-1 0,0 0,1 0,-1 0,1-1,0 0,0 1,-1-1,1 0,0 0,0 0,0-1,0 1,0-1,1 0,214-95,115 1,-67 12,-258 79,-5 1,1-1,0 0,-1 1,1 0,0 0,0 0,0 0,1 1,-1 0,0 0,1 0,-1 0,1 0,-1 1,0 0,1 0,-1 0,1 1,-1-1,1 1,-1 0,0 0,1 1,-1-1,0 1,0 0,0 0,0 0,-1 1,1 0,0-1,-1 1,3 3,-3-1,-1 1,0 0,0 0,0-1,0 1,-1 0,0 0,-1 0,1 1,-1-1,0 0,-1 0,1 0,-1 0,0 0,-1 0,1 0,-1 0,0 0,-1-1,0 1,0-1,0 0,0 0,-1 0,1 0,-1 0,-1-1,1 0,-1 1,1-2,-1 1,0-1,-1 1,-1-1,-118 28,80-23,0 3,1 2,0 1,1 2,1 3,-22 12,-355 220,384-230,26-17,2 0,-1 1,0 0,1 0,0 0,0 1,1 0,-1 0,1 1,1 0,-1 0,1 0,-4 8,1 1,6-15,1 0,0 0,-1 0,1 1,0-1,-1 1,1-1,0 1,0-1,0 1,0 0,0-1,1 1,-1 0,1 0,-1 0,1-1,-1 1,1 0,0 0,0 0,0 0,0 0,0 0,0 0,1-1,-1 1,1 0,-1 0,1 0,0-1,0 1,-1 0,1-1,0 1,1 0,-1-1,0 1,0-1,1 0,-1 1,0-1,1 0,0 0,-1 0,1 0,-1 0,1 0,1 0,211 7,-132-12,-21 0,-1-3,0-2,-1-3,0-2,42-18,148-72,-237 97,-1 1,1 0,0 0,1 2,-1 0,1 0,0 1,0 0,0 1,0 1,1 0,-1 1,0 0,1 1,-1 1,0 0,0 0,0 1,3 2,-10 4,-1 0,1 1,-1 0,-1-1,0 1,0 1,-1-1,-1 0,0 1,0 0,-1-1,0 1,-1 0,0 0,0 0,-1-1,-1 1,0 0,-3 6,-56 211,56-222,0 0,-1 0,1 0,-1-1,0 1,0-1,-1-1,1 1,-1-1,0-1,-1 1,1-1,0 0,-1-1,0 0,1 0,-1 0,0-1,0 0,0-1,0 0,0 0,-1-1,-18 4,-428 5,378-20,70 10,1 0,-1 0,0 0,0 1,1 0,-1 0,0 1,0 0,0 0,0 0,0 1,0 0,0 0,1 1,-1 0,0 0,1 1,0 0,-1 0,-1 2,-131 99,134-102,0 1,0 1,1-1,-1 1,1 0,0 0,0 0,0 0,0 1,1 0,0-1,0 1,0 0,1 1,-1-1,1 0,0 1,1-1,0 1,-1 0,2 0,-1-1,1 1,0 0,0 0,0-1,1 1,0 0,0 0,0-1,1 1,0-1,0 1,0-1,1 0,0 0,2 3,9 1,0-1,0-1,1-1,0 0,0-1,0 0,0-2,1 1,0-2,0 0,0-1,0-1,0 0,0-1,-1-1,15-3,43 2,385 3,-450 0,0-1,0 2,0-1,-1 1,1 0,0 1,0 0,-1 0,1 0,-1 1,0 0,0 1,0 0,0 0,0 0,-1 1,0 0,0 0,0 0,-1 1,0 0,0 0,0 1,-1-1,0 1,0 0,0 0,-1 0,0 1,-1-1,1 1,-2-1,1 1,-1 0,0 4,2-5,-1 0,0 0,-1 1,0-1,0 1,0-1,-1 1,0-1,-1 1,1-1,-2 1,1-1,-1 0,0 1,0-1,-1 0,0 0,0-1,-1 1,0 0,0-1,0 0,-1 0,-5 4,-26 4,-1-3,0-1,0-1,-1-2,-1-2,1-2,-1-1,1-2,-1-2,-21-4,-63 3,-191 8,306-3,1 1,-1-1,1 1,0 1,-1-1,2 1,-1 1,0-1,1 1,0 0,0 0,0 1,1 0,0 0,0 0,0 1,1-1,0 1,0 0,1 1,0-1,0 0,1 1,0 0,0-1,1 1,0 0,0 6,-2-4,1 0,-1 1,-1-1,0-1,0 1,-1 0,0-1,-1 0,0 0,0-1,-1 0,0 0,-1 0,0-1,-2 2,-127 135,128-131,1 1,1 0,-1 0,2 0,0 1,1 0,1 0,0 1,1-1,0 1,2 0,0-1,0 1,1 0,2 8,-2-1,-1-19,0 0,0 0,0 0,0 0,1 0,0 0,0 0,0 0,0 0,0 0,1 0,0 0,0 0,0 0,0 0,1-1,-1 1,1 0,0-1,0 1,1-1,-1 0,1 0,-1 0,1 0,0 0,0 0,0-1,0 1,1-1,-1 0,1 0,0 0,-1-1,1 1,0-1,0 0,2 0,19 3,1-2,0-1,0 0,0-3,0 0,0-1,0-2,-1 0,1-2,-1-1,-1 0,0-2,0-1,-1-1,0-1,-1-1,-1-1,0-1,-1-1,4-5,147-76,-142 89,1 1,0 2,0 1,1 1,-1 1,1 2,0 1,-1 2,7 1,50 0,253-3,-331-2,-1 1,-1-1,1-1,0 1,0-1,-1-1,0 1,1-1,-1-1,-1 1,1-1,-1 0,0-1,6-5,6-6,-18 18,0 0,0 0,-1-1,1 1,0 0,0 0,0 0,0-1,0 1,0 0,0 0,0 0,1-1,-1 1,0 0,0 0,1-1,-1 1,0 0,1-1,-1 1,1 0,-1-1,1 1,-1 0,1-1,-1 1,1-1,0 1,-1-1,1 1,0-1,-1 0,1 1,0-1,0 0,-1 1,1-1,0 0,0 0,0 0,-1 0,1 0,0 0,0 0,0 0,-1 0,1 0,0 0,0 0,-1-1,1 1,0 0,0-1,-1 1,1 0,0-1,-1 1,1-1,0 1,-1-1,1 1,-1-1,1 0,-1 1,1-1,-1 0,1 1,-1-1,1 0,-10 72,8-64,-32 129,-8 87,42-197,0-23,0 1,0-1,0 1,0 0,-1 0,1-1,-1 1,0 0,0 0,-1-1,1 1,-1 0,1-1,-1 1,0 0,-1-1,1 1,-1-1,1 0,-1 1,0-1,-1 0,1 0,0 0,-1 0,1-1,-1 1,0-1,0 0,0 1,0-1,0 0,-1-1,1 1,-1-1,1 1,-1-1,1 0,-1 0,0-1,-397-1,137 17,96 14,112-19,36-11,1 2,0 0,0 1,1 1,-1 1,1 0,0 1,0 1,0 1,1 1,0 0,1 1,0 1,1 1,0 0,1 1,0 0,1 1,-7 9,4 5,10-22,1 1,-1 0,1 1,1-1,-1 1,1 0,1 0,-1 0,1 0,1 1,-1-1,2 1,-1 0,1 0,0-1,1 1,0 0,1 0,-1 0,2 0,-1-1,1 1,1-1,-1 1,4 4,2-7,0 0,1-1,0 0,0 0,0-1,1-1,-1 1,1-2,0 1,0-1,0-1,0 0,0 0,0-1,0 0,0-1,7-1,8 2,304-5,-48-50,-53-4,-208 58,-13-1,1 0,0 0,-1 0,1 1,0 0,0 1,0 0,0 0,0 0,-1 1,1 1,0-1,0 1,-1 0,1 1,-1 0,0 0,0 1,0-1,0 2,-1-1,1 1,-1 0,0 0,-1 0,1 1,-1 0,0 0,-1 1,1-1,-1 1,0 0,-1 0,0 0,0 1,0 3,0 300,-2-306,0-1,1 0,-1 1,1-1,0 0,0 1,0-1,0 0,1 0,0-1,-1 1,1-1,1 1,-1-1,0 0,1 0,0 0,0-1,0 1,0-1,0 0,0 0,0 0,1-1,-1 1,1-1,-1 0,1-1,-1 1,1-1,4 0,58 22,-22-1,-40-20,0 0,0 1,0-1,-1 1,1 0,-1 1,1-1,-1 1,0 0,0 0,0 0,0 0,-1 1,1 0,-1 0,0 0,0 0,0 0,0 0,-1 1,0-1,0 1,0 0,-1 0,1-1,-1 1,0 1,1 0,-1 0,1 0,-1 1,-1-1,1 0,-1 1,0-1,0 1,-1-1,0 0,0 1,0-1,-1 0,0 0,0 0,-1 0,0 0,0-1,0 1,0-1,-1 0,0 1,0-2,-1 1,1 0,-1-1,0 0,-2 1,-29 12,0-2,-1-2,0-1,-1-2,0-2,-1-1,-17 0,-229 24,277-30,-1 1,0-2,0 1,1-1,-1-1,0 1,1-2,-1 1,0-1,1 0,0-1,-1 0,1 0,0-1,1 0,-1 0,1-1,-1 0,1 0,1-1,-1 0,1 0,0 0,1-1,-1 0,-2-5,-7-11,1 0,1-1,2 0,0 0,2-1,0-1,2 0,1 0,1 0,0-10,5 31,1-1,-1 1,0-1,-1 1,1-1,-1 1,0-1,0 1,-1-1,0 1,0 0,0 0,0 0,-1 0,0 0,0 1,0-1,-1 1,1 0,-1 0,0 0,0 0,0 1,-1-1,1 1,-1 0,0 0,0 1,0 0,0 0,0 0,-1 0,1 1,-1 0,-4-1,-281 5,266 2,0 2,0 0,1 2,0 1,1 1,0 0,0 2,1 1,-16 13,-157 154,194-181,0 1,-1 0,1-1,0 1,0 0,-1 0,1 0,0 0,0 0,0 0,0 0,0 0,0 0,1 0,-1 1,0-1,1 0,-1 1,0-1,1 0,0 1,-1-1,1 1,0-1,0 1,0-1,0 0,0 1,0-1,0 1,0-1,0 1,1-1,-1 0,1 1,-1-1,1 1,0-1,-1 0,1 0,0 1,0-1,0 0,0 0,0 0,0 0,0 0,0 0,0 0,0-1,1 1,-1 0,0 0,1-1,-1 1,0-1,1 0,-1 1,2-1,93 13,-91-13,298 15,139-4,-417-15,0-1,0-1,-1-1,0-1,0-1,-1-2,0 0,-1-1,-1-1,1-1,-2-1,0-1,-1-1,-1-1,-1 0,12-16,-25 31,0 0,-1 0,0 0,0 0,0 0,0-1,0 1,-1-1,1 0,-1 0,0 0,0 0,0 0,-1 0,0 0,0-1,0 1,0 0,0-1,-1 1,0-1,0 1,0-1,-1 1,1-1,-1 1,0 0,0-1,-1 1,1 0,-1 0,0 0,0 0,0 0,-1 0,1 1,-1-1,0 1,0-1,0 1,-1 0,1 0,-1 1,1-1,-1 1,0-1,-28-2,-1 0,1 2,0 2,-1 0,1 3,-23 3,36-4,-8 2,1 1,-1 1,1 1,1 2,-1 0,1 2,1 0,0 2,0 1,1 1,1 1,-7 5,-93 85,110-95,0-1,0 0,-1-1,0 0,0-1,-1-1,0 0,-1 0,1-2,-1 0,0 0,0-2,0 0,0 0,0-1,-7-1,-128 26,132-20,0-1,0-1,0 0,-1-2,1 0,-1-1,1-1,-1 0,0-2,1 0,-1-1,1-1,0 0,-7-4,97 3,-36 8,0 1,0 2,-1 1,0 2,0 1,3 3,46 13,131-15,-72-11,113 56,-113-56,-118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1T19:39:02.148"/>
    </inkml:context>
    <inkml:brush xml:id="br0">
      <inkml:brushProperty name="width" value="0.05" units="cm"/>
      <inkml:brushProperty name="height" value="0.05" units="cm"/>
      <inkml:brushProperty name="color" value="#5B2D90"/>
      <inkml:brushProperty name="ignorePressure" value="1"/>
    </inkml:brush>
  </inkml:definitions>
  <inkml:trace contextRef="#ctx0" brushRef="#br0">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1T19:39:03.158"/>
    </inkml:context>
    <inkml:brush xml:id="br0">
      <inkml:brushProperty name="width" value="0.05" units="cm"/>
      <inkml:brushProperty name="height" value="0.05" units="cm"/>
      <inkml:brushProperty name="color" value="#7030A0"/>
      <inkml:brushProperty name="ignorePressure" value="1"/>
    </inkml:brush>
  </inkml:definitions>
  <inkml:trace contextRef="#ctx0" brushRef="#br0">1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1T19:39:49.061"/>
    </inkml:context>
    <inkml:brush xml:id="br0">
      <inkml:brushProperty name="width" value="0.05" units="cm"/>
      <inkml:brushProperty name="height" value="0.05" units="cm"/>
      <inkml:brushProperty name="color" value="#5B2D90"/>
      <inkml:brushProperty name="ignorePressure" value="1"/>
    </inkml:brush>
  </inkml:definitions>
  <inkml:trace contextRef="#ctx0" brushRef="#br0">1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2"/>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2075 1071,'-1006'0,"774"-34,-137 0,70 35,291-2,1 0,0 0,0-1,0 1,0-2,0 1,1-1,-1 0,1 0,-1-1,1 0,0 0,0 0,1-1,0 0,-1 0,1 0,1-1,-1 1,1-1,0-1,1 1,-1 0,1-1,0 1,1-1,0 0,0 0,0-2,-13-219,16 190,33-165,-30 173,2 0,2 0,1 1,0 0,3 1,0 0,2 1,12-18,-13 20,-5 16,0 1,1 0,-1 1,2 0,-1 0,1 1,0 0,0 1,1 0,0 0,0 1,0 1,0 0,0 0,1 1,-1 1,1 0,-1 0,7 2,-1-3,478-3,608 5,-1099-1,0 1,0 0,0-1,-1 1,1 1,0-1,0 0,0 1,-1 0,1 0,0 0,-1 0,1 1,-1 0,1-1,-1 1,0 0,0 1,0-1,0 0,0 1,0 0,-1-1,1 1,-1 0,0 1,0-1,0 0,0 1,0-1,-1 1,0-1,0 1,0 0,0-1,0 1,-1 0,1 0,-1-1,0 1,0 0,-1 0,3 4,0 0,-1 1,0-1,-1 0,1 1,-2-1,1 0,-1 1,-1-1,1 0,-1 0,-1 0,1 0,-1 0,-1 0,0-1,0 1,0-1,-1 0,0-1,0 1,-1-1,0 0,0 0,0-1,0 1,-1-2,-2 2,-35 10,0-2,-1-2,-1-2,0-3,-1-1,1-2,-1-2,1-2,-1-2,-9-4,-88 3,12 3,103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3"/>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2116 1071,'-178'20,"121"-11,-1-3,1-2,-1-3,-49-5,-16 1,-679 3,569-33,33-1,189 32,0 0,0 0,1-1,-1-1,1 1,0-2,0 1,0-2,1 1,0-1,0-1,0 1,1-2,0 1,0-1,1 0,0-1,0 1,1-1,0-1,-4-9,-4-47,2-1,3-1,3 0,3 0,3 0,6-32,-3-55,-4 115,-1 33,0 1,0-1,1 0,0 0,0 0,1 0,0 0,0 0,1-1,0 1,0 1,0-1,1 0,0 0,1 0,-1 1,1-1,0 1,1 0,0 0,0 0,0 1,0-1,1 1,0 0,0 0,1 1,-1-1,1 1,3-2,6 5,1 0,-1 0,0 2,1 0,-1 0,0 2,0 0,0 0,0 2,0 0,-1 0,0 1,0 1,-1 1,1 0,3 3,8-1,0-2,1-1,0 0,0-2,1-2,-1 0,1-1,0-2,0-1,-1-1,8-2,58 1,843 2,-740-37,-175 29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4"/>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2541 1014,'-1442'0,"1224"-32,-48 9,22-24,5 14,235 34,-1 0,0-1,1 0,-1 0,0 0,0 0,1-1,-1 1,0-1,1 0,-1-1,0 1,1-1,0 0,-1 0,1-1,0 1,0-1,0 0,1 0,-1 0,1 0,-1-1,1 1,0-1,1 0,-1 0,0 0,1 0,0 0,0-1,1 1,-1-1,0-3,0-345,3 20,0 328,0 0,0-1,1 1,-1 0,1 0,1 0,-1 0,1 0,-1 0,2 1,-1-1,0 1,1 0,0 0,0 0,0 0,0 1,0-1,1 1,0 1,0-1,0 0,0 1,0 0,0 0,0 1,1 0,-1 0,0 0,1 0,-1 1,1 0,-1 0,1 0,-1 1,1-1,-1 2,1-1,-1 1,723 3,-439 29,228-1,126-34,-614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5"/>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88 1039,'232'-20,"240"6,-265-19,90 12,116 6,-261 17,112-3,-253-1,-1-1,0 0,0-1,0 0,-1 0,1-1,-1 0,0-1,-1 0,1 0,-1-1,0 0,-1-1,0 0,0 0,-1 0,1-1,-2 0,0 0,0 0,0-1,2-7,36-158,-32-61,-13 231,1 0,-1 0,0 0,0 0,0 0,-1 0,0 0,0 1,0-1,0 1,-1 0,0 0,0 0,0 0,0 1,0 0,-1 0,0 0,1 0,-1 1,0-1,0 1,-1 1,1-1,0 1,0 0,-1 0,-4 0,-87-49,89 39,0 1,-1 0,0 0,-1 1,0 0,0 1,-1 0,0 1,0 0,-1 1,0 0,-8-2,-55-14,-2 3,-1 4,0 3,-76-1,-27-5,-303 6,294 15,-180-3,191 30,57 6,104-25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936 260,'-70'-60,"-128"-102,198 162,-7-5,0 1,-1-1,1 2,-1-1,0 1,0 0,0 0,0 1,0 0,0 1,-1 0,1 0,-1 1,1 0,-1 0,1 1,-1 0,1 1,0 0,-7 2,-294 174,297-173,0 1,1 1,-1 0,2 1,-1 0,1 1,0 0,0 0,1 1,1 0,0 1,0 0,1 0,0 1,1-1,0 2,1-1,1 0,0 1,0 0,1 0,1 0,0 1,1-1,0 0,1 1,1-1,1 5,-1-7,2 0,-1 0,2 0,-1 0,1-1,1 1,0-1,0 0,1 0,1-1,-1 0,2 0,-1 0,1-1,0 0,1-1,0 0,0 0,9 4,154 84,-142-86,0-1,0-1,0-1,1-2,0-1,27-2,-9 0,-32 1,0 0,-1-1,1-1,0-1,-1 0,1-1,-1 0,1-2,-1 0,0-1,-1 0,1-2,-1 1,0-2,0 0,-1-1,0 0,-1-1,4-4,-8 4,11-9,-1 0,-1-2,-1 0,0-1,-2 0,-1-1,0-1,-2-1,-1 1,8-26,-19 46,1 0,-1 0,0 0,0 0,0 0,0 0,0 0,-1 0,0 0,0 0,0 0,0 1,-1-1,0 0,1 1,-1-1,-1 1,1-1,0 1,-1 0,1 0,-1 0,0 0,0 1,0-1,-1 1,1 0,-1 0,1 0,-4-1,-17-10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0:31:33.645"/>
    </inkml:context>
    <inkml:brush xml:id="br0">
      <inkml:brushProperty name="width" value="0.1" units="cm"/>
      <inkml:brushProperty name="height" value="0.1" units="cm"/>
      <inkml:brushProperty name="color" value="#AB008B"/>
      <inkml:brushProperty name="ignorePressure" value="1"/>
    </inkml:brush>
  </inkml:definitions>
  <inkml:trace contextRef="#ctx0" brushRef="#br0">1 1053,'95'-66,"-47"28,2 3,1 1,1 2,2 3,1 3,1 1,1 4,57-15,108-24,-91 27,-80 18,1 2,0 3,0 2,31 0,317-16,326 24,-646 10,-63-4</inkml:trace>
  <inkml:trace contextRef="#ctx0" brushRef="#br0" timeOffset="1949.262">2361 1,'41'38,"113"78,68-34,-183-62,-34-18,0 0,0-1,0 2,0-1,-1 0,1 1,-1 0,1 0,-1 0,0 1,-1-1,1 1,0 0,-1 0,0 1,0-1,0 0,-1 1,1 0,-1 0,1 4,-1 1,-1 0,-1 0,0 0,0 1,-1-1,0 0,-1 0,0-1,-1 1,0 0,0-1,-1 1,0-1,-1 0,0 0,-1-1,1 1,-1-1,-1-1,0 1,0-1,-1 1,-148 154,-28 15,-108 70,275-234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838 1,'-64'0,"-275"20,319-18,0 1,1 0,0 1,0 1,0 1,0 1,1 1,0 0,1 1,0 1,0 0,1 2,0 0,1 0,1 2,0 0,0 0,2 1,0 1,-9 15,6 0,2 0,2 1,1 0,1 1,1 0,-1 26,7-47,1 1,0-1,1 0,1 1,0-1,0 0,1 1,1-1,0 0,0 0,2-1,-1 1,1-1,1 0,0 0,0-1,1 1,1-2,8 10,-3-10,1 0,-1 0,2-2,-1 0,1 0,0-2,0 0,1 0,0-1,5-1,39 14,-46-13,0 0,1 0,-1-1,1-1,0-1,0 0,-1-1,1 0,0-1,0-1,0 0,-1-1,0-1,1 0,-1-1,0 0,-1-1,0-1,0 0,0-1,-1 0,5-5,21-13,-28 21,0-1,-1 0,0 0,0-1,0 0,-1 0,1-1,-2 0,1-1,-1 0,-1 0,0 0,0-1,-1 0,0 0,0 0,-1-1,2-9,-4-37,-2 0,-2 0,-3 0,-3 0,-3-7,-2-21,12 81,1-1,-1 0,0 1,0-1,-1 1,1 0,-1-1,0 1,0 0,-1 0,1 0,-1 0,0 0,0 1,0-1,0 1,0 0,-1 0,0 0,0 0,0 1,0-1,0 1,-2-1,-19-5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2"/>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1288 0,'-95'41,"61"-19,1 1,1 1,1 2,1 1,1 1,-8 13,-99 196,20 24,13 7,12-28,90-239,1 0,-1 0,1 0,0 0,-1 0,1 0,0 0,0 0,0 1,0-1,0 0,0 0,0 0,0 0,0 0,1 0,-1 0,0 1,1-1,-1 0,1 0,-1 0,1 0,-1-1,1 1,0 0,-1 0,1 0,0 0,0-1,0 1,0 0,0-1,0 1,0 0,0-1,0 1,0-1,0 0,0 1,0-1,0 0,0 0,0 0,0 0,0 0,1 0,-1 0,0 0,71 1,-57-1,510-5,-471-1,0-2,0-2,-1-3,0-2,-2-2,0-3,0-2,34-21,274-130,-128 46,-227 125,0 1,-1-2,1 1,-1 0,0-1,1 1,-1-1,0 0,-1 0,1 0,0-1,-1 1,0-1,0 1,0-1,0 0,-1 1,1-1,-1 0,0 0,0 0,0 0,-1-1,0 1,1 0,-1 0,-1 0,1 0,-1 0,1 0,-1 0,0 0,-1 0,1 0,-1 0,1 0,-1 1,0-1,-1 1,1-1,-1 0,-184-265,184 261,-1 0,0 0,0 1,-1-1,0 1,0 0,-1 1,1-1,-2 1,1 0,-1 0,0 1,0 0,0 0,-1 1,1 0,-1 0,0 0,0 1,-1 1,-6-2,-32-8,35 7,0 0,0 1,0 1,-1 0,1 0,-1 2,0-1,1 2,-1-1,0 2,0 0,1 0,-1 1,0 1,1 0,0 1,0 0,-8 5,1 6,0 2,1 0,1 1,1 1,0 1,2 0,0 1,1 0,1 1,-1 5,-124 143,35-56,-202 303,101-149,52-50,149-216,0-1,0 1,0 0,0-1,0 1,1 0,-1 0,1 0,-1 0,1 0,0 1,0-1,0 0,0 0,0 1,0-1,1 1,-1-1,1 1,0-1,0 0,0 1,0-1,0 1,0-1,1 1,-1-1,1 1,0-1,-1 1,1-1,0 0,0 0,1 1,-1-1,0 0,1 0,-1 0,1-1,0 1,0 0,0 0,0-1,0 1,0-1,0 0,0 0,0 0,1 0,-1 0,0 0,1 0,-1-1,2 1,359-4,-304 2,0-3,-1-3,1-2,-1-3,-1-3,0-1,-1-4,52-25,88-68,35-12,-135 82,57-10,-22-27,-131 80,0 0,-1-1,1 1,0 0,-1-1,1 1,0-1,0 1,-1 0,1-1,0 1,0-1,0 1,0-1,0 1,-1-1,1 1,0-1,0 1,0-1,0 1,1-1,-1 1,0-1,0 1,0-1,0 1,0-1,1 1,-1 0,0-1,0 1,1-1,-1 1,0 0,0-1,1 1,-1-1,1 1,-1 0,-56 11,-378 180,321-136,-474 255,552-286,1 2,1 1,2 2,0 1,2 1,-9 15,-48 48,-10 4,96-97,0 0,0 1,0-1,0 0,0 0,1 0,-1 1,1-1,-1 0,1 0,-1 0,1 0,-1 0,1 0,0 0,0 0,0 0,-1 0,1-1,0 1,0 0,0 0,0-1,0 1,1-1,-1 1,0-1,0 1,0-1,0 0,0 1,1-1,-1 0,0 0,0 0,1 0,-1 0,0 0,0 0,0 0,1-1,-1 1,0 0,0-1,0 1,0-1,1 0,376-43,615-74,-604 113,-387 4,0 1,-1 0,1-1,-1 1,1 0,-1 0,1 0,-1 0,1 1,0-1,-1 0,1 1,-1-1,1 1,-1-1,0 1,1 0,-1-1,1 1,-1 0,0 0,0 0,0 0,1 0,-1 0,0 1,0-1,-1 0,1 0,0 1,0-1,0 1,-1-1,1 1,-1-1,1 1,-1-1,0 1,0-1,1 1,-1-1,0 1,0-1,-1 1,1 0,0-1,0 1,-1-1,1 1,-1-1,1 1,-1-1,0 0,0 1,1-1,-1 0,-1 2,-66 70,28-48,-2-1,0-1,-1-3,-2-2,0-1,0-3,-1-1,-20 1,2 2,-581 115,248-78,-34-10,210 12,279-49,1782-8,-1834 1,-1 1,1 1,-1-1,0 1,1 0,-1 0,0 1,0-1,0 1,0 0,0 0,0 1,-1 0,1 0,-1 0,0 0,0 1,0-1,0 1,0 0,-1 0,0 0,1 1,-2-1,1 1,-1 0,1 0,-1 0,0 0,-1 0,0 0,1 0,-2 1,1-1,0 0,-1 1,0 1,-2 2,0 0,0-1,0 1,-1 0,-1-1,1 0,-1 0,-1 0,1 0,-1-1,-1 0,1 0,-1 0,-1-1,1 0,-1 0,0 0,0-1,-1 0,1 0,-1-1,0 0,-1-1,1 1,0-2,-1 1,0-1,0 0,-6 0,-34 16,-120 28,152-44,1 1,1 0,-1 1,0 1,1 0,0 2,0-1,1 2,0 0,0 0,0 1,1 1,1 1,-3 2,-154 230,153-208,2 0,2 1,1 0,1 1,3 0,1 1,1-1,2 1,2 0,2 0,1 0,3 10,-2 64,-3-70,26 494,5-267,40 214,-34-349,66 87,1 131,-84-259,25 204,9 2,-16-143,2 125,-42-207,16 139,-12-209,1 0,-1 0,0 1,0-1,0 1,0 0,-1 0,0-1,0 1,0 0,-1 0,0 0,0 0,0 0,0 0,-1 0,1 0,-1-1,-1 1,1 0,-1 0,0-1,0 1,0-1,0 0,-1 1,0-1,0 0,0-1,0 1,0 0,-1-1,0 0,0 0,0 0,0 0,0-1,0 1,-1-1,1 0,-4 1,-35 3,0-1,-1-3,1-1,-1-2,1-2,-1-2,1-2,1-1,-13-6,-46-6,-277 2,372 15,0 1,1-1,-1 0,1-1,0 1,0-1,1 0,-1-1,1 1,0-1,0 1,0-1,0-1,1 1,0 0,0-1,1 1,-1-1,1 0,0 0,1 0,0 0,0 0,0 0,0-1,1 1,0 0,1 0,-1-1,1 1,0 0,2-3,-6-35,-10-125,7 0,11-104,3 212,2 0,3 1,2 0,17-39,-20 60,18-44,19-99,-17-111,-32-1178,-1 1194,-1 264,0 0,-1 0,0 0,-1 1,0 0,-1-1,0 2,-1-1,0 1,-1-1,-1 2,1-1,-2 1,-1-2,7 13,-1-1,1 0,0 1,0-1,0 1,0 0,0 0,0 0,0 0,0 1,0-1,0 1,0 0,1 0,-1 0,1 0,-1 0,1 0,0 1,0-1,0 1,0-1,1 1,-1 0,1 0,-1 0,1 0,0 0,0 0,0 0,1 0,-1 1,1-1,0 0,0 0,0 0,0 2,-4 8,-30 116,7 0,4 2,7 1,5 0,6 1,12 124,-5-79,24 299,7-269,-10 2,-5 184,-18-320,2-34,-2 0,-1 0,-3 0,-1 0,-2-1,-11 35,-19 125,21-112,1 80,62-204,49-60,4 3,4 5,53-31,-132 101,94-47,-116 68,0 0,0 0,0 1,0-1,-1 1,1 0,-1-1,0 1,0 1,0-1,0 0,0 0,0 1,-1-1,0 1,0-1,0 1,0 0,0 0,-1-1,0 1,1 0,-1 0,-1-1,1 1,-1 0,1-1,-1 1,0 0,0-1,-1 1,0 1,1 7,1-11,-4 67,-3-1,-3 0,-3-1,-7 14,-18 222,33-266,4-18,0 0,-2-1,0 1,-2-1,0 1,0-1,-2-1,0 1,-1-1,0 0,-8 10,-10 2,-1 0,-1-2,-1-1,-2-1,0-2,-1-1,-2-1,0-2,0-2,-14 4,40-16,1 0,-1 0,0-1,-1 0,1-1,0 0,-1 0,1-1,-1 0,0 0,1-1,-1 0,1-1,-1 0,0 0,1-1,-1 0,1 0,0-1,0 0,0 0,0-1,1 0,-1-1,1 0,0 0,0 0,1-1,-1 0,1 0,1 0,-1-1,1 0,-2-5,-144-424,12 140,81 36,27-25,-3 52,23-56,10 80,-31-3,11 10,-6-164,-29-80,-22 136,27 140,-16-93,-3-106,56 320,11 39,14 35,68 129,7-3,45 55,56 94,47 131,-220-401,18 36,-4 3,-2 0,-3 2,2 24,-17-67,0 0,1-1,2 0,1-1,1 0,1-1,1-1,15 17,-18-31,0-1,0 0,1-1,1-1,-1 0,1-1,1 0,-1-1,1-1,-1 0,1-1,0-1,1 0,-1-1,0 0,0-2,6 0,25 2,4 3,1-3,-1-2,1-2,-1-2,0-2,-1-3,10-4,-28 0,-2-2,0 0,-1-2,0-1,-2-1,0-2,-2 0,0-2,-1 0,9-15,-11 14,-1-2,-1 0,-1-1,-2 0,-1-2,-1 0,-1 0,-2-2,-1 1,2-17,-1-10,2 1,3 0,2 1,25-51,75-154,142-100,-106 143,-128 197,-24 40,-22 47,-147 263,25-42,54-118,8 4,-22 83,68-132,5 2,6 0,5 7,-9 45,13-64,6 1,5-1,5 11,-2-77,5 0,1-1,2 0,3 0,1-1,18 41,13 53,-14-41,4-1,5-2,3-1,14 16,-48-94,-1 0,-1 1,0 0,-1 0,-1 0,-1 0,-1 0,-1 1,0-1,-1 1,-1-1,-1 0,-4 17,0-23,0 0,0 0,-1-1,-1 0,0-1,0 0,-1 0,0-1,-1 0,0-1,-1 0,1-1,-1 0,-1-1,1 0,-1-1,0 0,-10 1,-15 11,-296 184,162-165,81-26,5-5,66-11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2"/>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2075 1071,'-1006'0,"774"-34,-137 0,70 35,291-2,1 0,0 0,0-1,0 1,0-2,0 1,1-1,-1 0,1 0,-1-1,1 0,0 0,0 0,1-1,0 0,-1 0,1 0,1-1,-1 1,1-1,0-1,1 1,-1 0,1-1,0 1,1-1,0 0,0 0,0-2,-13-219,16 190,33-165,-30 173,2 0,2 0,1 1,0 0,3 1,0 0,2 1,12-18,-13 20,-5 16,0 1,1 0,-1 1,2 0,-1 0,1 1,0 0,0 1,1 0,0 0,0 1,0 1,0 0,0 0,1 1,-1 1,1 0,-1 0,7 2,-1-3,478-3,608 5,-1099-1,0 1,0 0,0-1,-1 1,1 1,0-1,0 0,0 1,-1 0,1 0,0 0,-1 0,1 1,-1 0,1-1,-1 1,0 0,0 1,0-1,0 0,0 1,0 0,-1-1,1 1,-1 0,0 1,0-1,0 0,0 1,0-1,-1 1,0-1,0 1,0 0,0-1,0 1,-1 0,1 0,-1-1,0 1,0 0,-1 0,3 4,0 0,-1 1,0-1,-1 0,1 1,-2-1,1 0,-1 1,-1-1,1 0,-1 0,-1 0,1 0,-1 0,-1 0,0-1,0 1,0-1,-1 0,0-1,0 1,-1-1,0 0,0 0,0-1,0 1,-1-2,-2 2,-35 10,0-2,-1-2,-1-2,0-3,-1-1,1-2,-1-2,1-2,-1-2,-9-4,-88 3,12 3,103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3"/>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2116 1071,'-178'20,"121"-11,-1-3,1-2,-1-3,-49-5,-16 1,-679 3,569-33,33-1,189 32,0 0,0 0,1-1,-1-1,1 1,0-2,0 1,0-2,1 1,0-1,0-1,0 1,1-2,0 1,0-1,1 0,0-1,0 1,1-1,0-1,-4-9,-4-47,2-1,3-1,3 0,3 0,3 0,6-32,-3-55,-4 115,-1 33,0 1,0-1,1 0,0 0,0 0,1 0,0 0,0 0,1-1,0 1,0 1,0-1,1 0,0 0,1 0,-1 1,1-1,0 1,1 0,0 0,0 0,0 1,0-1,1 1,0 0,0 0,1 1,-1-1,1 1,3-2,6 5,1 0,-1 0,0 2,1 0,-1 0,0 2,0 0,0 0,0 2,0 0,-1 0,0 1,0 1,-1 1,1 0,3 3,8-1,0-2,1-1,0 0,0-2,1-2,-1 0,1-1,0-2,0-1,-1-1,8-2,58 1,843 2,-740-37,-175 29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4"/>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2541 1014,'-1442'0,"1224"-32,-48 9,22-24,5 14,235 34,-1 0,0-1,1 0,-1 0,0 0,0 0,1-1,-1 1,0-1,1 0,-1-1,0 1,1-1,0 0,-1 0,1-1,0 1,0-1,0 0,1 0,-1 0,1 0,-1-1,1 1,0-1,1 0,-1 0,0 0,1 0,0 0,0-1,1 1,-1-1,0-3,0-345,3 20,0 328,0 0,0-1,1 1,-1 0,1 0,1 0,-1 0,1 0,-1 0,2 1,-1-1,0 1,1 0,0 0,0 0,0 0,0 1,0-1,1 1,0 1,0-1,0 0,0 1,0 0,0 0,0 1,1 0,-1 0,0 0,1 0,-1 1,1 0,-1 0,1 0,-1 1,1-1,-1 2,1-1,-1 1,723 3,-439 29,228-1,126-34,-614 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85"/>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88 1039,'232'-20,"240"6,-265-19,90 12,116 6,-261 17,112-3,-253-1,-1-1,0 0,0-1,0 0,-1 0,1-1,-1 0,0-1,-1 0,1 0,-1-1,0 0,-1-1,0 0,0 0,-1 0,1-1,-2 0,0 0,0 0,0-1,2-7,36-158,-32-61,-13 231,1 0,-1 0,0 0,0 0,0 0,-1 0,0 0,0 1,0-1,0 1,-1 0,0 0,0 0,0 0,0 1,0 0,-1 0,0 0,1 0,-1 1,0-1,0 1,-1 1,1-1,0 1,0 0,-1 0,-4 0,-87-49,89 39,0 1,-1 0,0 0,-1 1,0 0,0 1,-1 0,0 1,0 0,-1 1,0 0,-8-2,-55-14,-2 3,-1 4,0 3,-76-1,-27-5,-303 6,294 15,-180-3,191 30,57 6,104-25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936 260,'-70'-60,"-128"-102,198 162,-7-5,0 1,-1-1,1 2,-1-1,0 1,0 0,0 0,0 1,0 0,0 1,-1 0,1 0,-1 1,1 0,-1 0,1 1,-1 0,1 1,0 0,-7 2,-294 174,297-173,0 1,1 1,-1 0,2 1,-1 0,1 1,0 0,0 0,1 1,1 0,0 1,0 0,1 0,0 1,1-1,0 2,1-1,1 0,0 1,0 0,1 0,1 0,0 1,1-1,0 0,1 1,1-1,1 5,-1-7,2 0,-1 0,2 0,-1 0,1-1,1 1,0-1,0 0,1 0,1-1,-1 0,2 0,-1 0,1-1,0 0,1-1,0 0,0 0,9 4,154 84,-142-86,0-1,0-1,0-1,1-2,0-1,27-2,-9 0,-32 1,0 0,-1-1,1-1,0-1,-1 0,1-1,-1 0,1-2,-1 0,0-1,-1 0,1-2,-1 1,0-2,0 0,-1-1,0 0,-1-1,4-4,-8 4,11-9,-1 0,-1-2,-1 0,0-1,-2 0,-1-1,0-1,-2-1,-1 1,8-26,-19 46,1 0,-1 0,0 0,0 0,0 0,0 0,0 0,-1 0,0 0,0 0,0 0,0 1,-1-1,0 0,1 1,-1-1,-1 1,1-1,0 1,-1 0,1 0,-1 0,0 0,0 1,0-1,-1 1,1 0,-1 0,1 0,-4-1,-17-10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838 1,'-64'0,"-275"20,319-18,0 1,1 0,0 1,0 1,0 1,0 1,1 1,0 0,1 1,0 1,0 0,1 2,0 0,1 0,1 2,0 0,0 0,2 1,0 1,-9 15,6 0,2 0,2 1,1 0,1 1,1 0,-1 26,7-47,1 1,0-1,1 0,1 1,0-1,0 0,1 1,1-1,0 0,0 0,2-1,-1 1,1-1,1 0,0 0,0-1,1 1,1-2,8 10,-3-10,1 0,-1 0,2-2,-1 0,1 0,0-2,0 0,1 0,0-1,5-1,39 14,-46-13,0 0,1 0,-1-1,1-1,0-1,0 0,-1-1,1 0,0-1,0-1,0 0,-1-1,0-1,1 0,-1-1,0 0,-1-1,0-1,0 0,0-1,-1 0,5-5,21-13,-28 21,0-1,-1 0,0 0,0-1,0 0,-1 0,1-1,-2 0,1-1,-1 0,-1 0,0 0,0-1,-1 0,0 0,0 0,-1-1,2-9,-4-37,-2 0,-2 0,-3 0,-3 0,-3-7,-2-21,12 81,1-1,-1 0,0 1,0-1,-1 1,1 0,-1-1,0 1,0 0,-1 0,1 0,-1 0,0 0,0 1,0-1,0 1,0 0,-1 0,0 0,0 0,0 1,0-1,0 1,-2-1,-19-5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6T01:16:04.392"/>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1288 0,'-95'41,"61"-19,1 1,1 1,1 2,1 1,1 1,-8 13,-99 196,20 24,13 7,12-28,90-239,1 0,-1 0,1 0,0 0,-1 0,1 0,0 0,0 0,0 1,0-1,0 0,0 0,0 0,0 0,0 0,1 0,-1 0,0 1,1-1,-1 0,1 0,-1 0,1 0,-1-1,1 1,0 0,-1 0,1 0,0 0,0-1,0 1,0 0,0-1,0 1,0 0,0-1,0 1,0-1,0 0,0 1,0-1,0 0,0 0,0 0,0 0,0 0,1 0,-1 0,0 0,71 1,-57-1,510-5,-471-1,0-2,0-2,-1-3,0-2,-2-2,0-3,0-2,34-21,274-130,-128 46,-227 125,0 1,-1-2,1 1,-1 0,0-1,1 1,-1-1,0 0,-1 0,1 0,0-1,-1 1,0-1,0 1,0-1,0 0,-1 1,1-1,-1 0,0 0,0 0,0 0,-1-1,0 1,1 0,-1 0,-1 0,1 0,-1 0,1 0,-1 0,0 0,-1 0,1 0,-1 0,1 0,-1 1,0-1,-1 1,1-1,-1 0,-184-265,184 261,-1 0,0 0,0 1,-1-1,0 1,0 0,-1 1,1-1,-2 1,1 0,-1 0,0 1,0 0,0 0,-1 1,1 0,-1 0,0 0,0 1,-1 1,-6-2,-32-8,35 7,0 0,0 1,0 1,-1 0,1 0,-1 2,0-1,1 2,-1-1,0 2,0 0,1 0,-1 1,0 1,1 0,0 1,0 0,-8 5,1 6,0 2,1 0,1 1,1 1,0 1,2 0,0 1,1 0,1 1,-1 5,-124 143,35-56,-202 303,101-149,52-50,149-216,0-1,0 1,0 0,0-1,0 1,1 0,-1 0,1 0,-1 0,1 0,0 1,0-1,0 0,0 0,0 1,0-1,1 1,-1-1,1 1,0-1,0 0,0 1,0-1,0 1,0-1,1 1,-1-1,1 1,0-1,-1 1,1-1,0 0,0 0,1 1,-1-1,0 0,1 0,-1 0,1-1,0 1,0 0,0 0,0-1,0 1,0-1,0 0,0 0,0 0,1 0,-1 0,0 0,1 0,-1-1,2 1,359-4,-304 2,0-3,-1-3,1-2,-1-3,-1-3,0-1,-1-4,52-25,88-68,35-12,-135 82,57-10,-22-27,-131 80,0 0,-1-1,1 1,0 0,-1-1,1 1,0-1,0 1,-1 0,1-1,0 1,0-1,0 1,0-1,0 1,-1-1,1 1,0-1,0 1,0-1,0 1,1-1,-1 1,0-1,0 1,0-1,0 1,0-1,1 1,-1 0,0-1,0 1,1-1,-1 1,0 0,0-1,1 1,-1-1,1 1,-1 0,-56 11,-378 180,321-136,-474 255,552-286,1 2,1 1,2 2,0 1,2 1,-9 15,-48 48,-10 4,96-97,0 0,0 1,0-1,0 0,0 0,1 0,-1 1,1-1,-1 0,1 0,-1 0,1 0,-1 0,1 0,0 0,0 0,0 0,-1 0,1-1,0 1,0 0,0 0,0-1,0 1,1-1,-1 1,0-1,0 1,0-1,0 0,0 1,1-1,-1 0,0 0,0 0,1 0,-1 0,0 0,0 0,0 0,1-1,-1 1,0 0,0-1,0 1,0-1,1 0,376-43,615-74,-604 113,-387 4,0 1,-1 0,1-1,-1 1,1 0,-1 0,1 0,-1 0,1 1,0-1,-1 0,1 1,-1-1,1 1,-1-1,0 1,1 0,-1-1,1 1,-1 0,0 0,0 0,0 0,1 0,-1 0,0 1,0-1,-1 0,1 0,0 1,0-1,0 1,-1-1,1 1,-1-1,1 1,-1-1,0 1,0-1,1 1,-1-1,0 1,0-1,-1 1,1 0,0-1,0 1,-1-1,1 1,-1-1,1 1,-1-1,0 0,0 1,1-1,-1 0,-1 2,-66 70,28-48,-2-1,0-1,-1-3,-2-2,0-1,0-3,-1-1,-20 1,2 2,-581 115,248-78,-34-10,210 12,279-49,1782-8,-1834 1,-1 1,1 1,-1-1,0 1,1 0,-1 0,0 1,0-1,0 1,0 0,0 0,0 1,-1 0,1 0,-1 0,0 0,0 1,0-1,0 1,0 0,-1 0,0 0,1 1,-2-1,1 1,-1 0,1 0,-1 0,0 0,-1 0,0 0,1 0,-2 1,1-1,0 0,-1 1,0 1,-2 2,0 0,0-1,0 1,-1 0,-1-1,1 0,-1 0,-1 0,1 0,-1-1,-1 0,1 0,-1 0,-1-1,1 0,-1 0,0 0,0-1,-1 0,1 0,-1-1,0 0,-1-1,1 1,0-2,-1 1,0-1,0 0,-6 0,-34 16,-120 28,152-44,1 1,1 0,-1 1,0 1,1 0,0 2,0-1,1 2,0 0,0 0,0 1,1 1,1 1,-3 2,-154 230,153-208,2 0,2 1,1 0,1 1,3 0,1 1,1-1,2 1,2 0,2 0,1 0,3 10,-2 64,-3-70,26 494,5-267,40 214,-34-349,66 87,1 131,-84-259,25 204,9 2,-16-143,2 125,-42-207,16 139,-12-209,1 0,-1 0,0 1,0-1,0 1,0 0,-1 0,0-1,0 1,0 0,-1 0,0 0,0 0,0 0,0 0,-1 0,1 0,-1-1,-1 1,1 0,-1 0,0-1,0 1,0-1,0 0,-1 1,0-1,0 0,0-1,0 1,0 0,-1-1,0 0,0 0,0 0,0 0,0-1,0 1,-1-1,1 0,-4 1,-35 3,0-1,-1-3,1-1,-1-2,1-2,-1-2,1-2,1-1,-13-6,-46-6,-277 2,372 15,0 1,1-1,-1 0,1-1,0 1,0-1,1 0,-1-1,1 1,0-1,0 1,0-1,0-1,1 1,0 0,0-1,1 1,-1-1,1 0,0 0,1 0,0 0,0 0,0 0,0-1,1 1,0 0,1 0,-1-1,1 1,0 0,2-3,-6-35,-10-125,7 0,11-104,3 212,2 0,3 1,2 0,17-39,-20 60,18-44,19-99,-17-111,-32-1178,-1 1194,-1 264,0 0,-1 0,0 0,-1 1,0 0,-1-1,0 2,-1-1,0 1,-1-1,-1 2,1-1,-2 1,-1-2,7 13,-1-1,1 0,0 1,0-1,0 1,0 0,0 0,0 0,0 0,0 1,0-1,0 1,0 0,1 0,-1 0,1 0,-1 0,1 0,0 1,0-1,0 1,0-1,1 1,-1 0,1 0,-1 0,1 0,0 0,0 0,0 0,1 0,-1 1,1-1,0 0,0 0,0 0,0 2,-4 8,-30 116,7 0,4 2,7 1,5 0,6 1,12 124,-5-79,24 299,7-269,-10 2,-5 184,-18-320,2-34,-2 0,-1 0,-3 0,-1 0,-2-1,-11 35,-19 125,21-112,1 80,62-204,49-60,4 3,4 5,53-31,-132 101,94-47,-116 68,0 0,0 0,0 1,0-1,-1 1,1 0,-1-1,0 1,0 1,0-1,0 0,0 0,0 1,-1-1,0 1,0-1,0 1,0 0,0 0,-1-1,0 1,1 0,-1 0,-1-1,1 1,-1 0,1-1,-1 1,0 0,0-1,-1 1,0 1,1 7,1-11,-4 67,-3-1,-3 0,-3-1,-7 14,-18 222,33-266,4-18,0 0,-2-1,0 1,-2-1,0 1,0-1,-2-1,0 1,-1-1,0 0,-8 10,-10 2,-1 0,-1-2,-1-1,-2-1,0-2,-1-1,-2-1,0-2,0-2,-14 4,40-16,1 0,-1 0,0-1,-1 0,1-1,0 0,-1 0,1-1,-1 0,0 0,1-1,-1 0,1-1,-1 0,0 0,1-1,-1 0,1 0,0-1,0 0,0 0,0-1,1 0,-1-1,1 0,0 0,0 0,1-1,-1 0,1 0,1 0,-1-1,1 0,-2-5,-144-424,12 140,81 36,27-25,-3 52,23-56,10 80,-31-3,11 10,-6-164,-29-80,-22 136,27 140,-16-93,-3-106,56 320,11 39,14 35,68 129,7-3,45 55,56 94,47 131,-220-401,18 36,-4 3,-2 0,-3 2,2 24,-17-67,0 0,1-1,2 0,1-1,1 0,1-1,1-1,15 17,-18-31,0-1,0 0,1-1,1-1,-1 0,1-1,1 0,-1-1,1-1,-1 0,1-1,0-1,1 0,-1-1,0 0,0-2,6 0,25 2,4 3,1-3,-1-2,1-2,-1-2,0-2,-1-3,10-4,-28 0,-2-2,0 0,-1-2,0-1,-2-1,0-2,-2 0,0-2,-1 0,9-15,-11 14,-1-2,-1 0,-1-1,-2 0,-1-2,-1 0,-1 0,-2-2,-1 1,2-17,-1-10,2 1,3 0,2 1,25-51,75-154,142-100,-106 143,-128 197,-24 40,-22 47,-147 263,25-42,54-118,8 4,-22 83,68-132,5 2,6 0,5 7,-9 45,13-64,6 1,5-1,5 11,-2-77,5 0,1-1,2 0,3 0,1-1,18 41,13 53,-14-41,4-1,5-2,3-1,14 16,-48-94,-1 0,-1 1,0 0,-1 0,-1 0,-1 0,-1 0,-1 1,0-1,-1 1,-1-1,-1 0,-4 17,0-23,0 0,0 0,-1-1,-1 0,0-1,0 0,-1 0,0-1,-1 0,0-1,-1 0,1-1,-1 0,-1-1,1 0,-1-1,0 0,-10 1,-15 11,-296 184,162-165,81-26,5-5,66-11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5T01:32:13.43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643 16,'-566'0,"505"-10,46 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C33D99-3CF8-4B42-B20F-CDCBBA8B0004}" type="datetimeFigureOut">
              <a:rPr lang="en-US" smtClean="0"/>
              <a:t>4/7/2022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078714-9107-4AB9-9A1B-C5E862A2C028}" type="slidenum">
              <a:rPr lang="en-US" smtClean="0"/>
              <a:t>‹#›</a:t>
            </a:fld>
            <a:endParaRPr lang="en-US"/>
          </a:p>
        </p:txBody>
      </p:sp>
    </p:spTree>
    <p:extLst>
      <p:ext uri="{BB962C8B-B14F-4D97-AF65-F5344CB8AC3E}">
        <p14:creationId xmlns:p14="http://schemas.microsoft.com/office/powerpoint/2010/main" val="131594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like to know the evolutionary neighborhood of microbes.  Ralstonia is a gram-negative beta-proteobacteria rod. It’s a cousin to Burkholderia which is becoming an emerging infectious disease of humans. </a:t>
            </a:r>
          </a:p>
        </p:txBody>
      </p:sp>
      <p:sp>
        <p:nvSpPr>
          <p:cNvPr id="4" name="Slide Number Placeholder 3"/>
          <p:cNvSpPr>
            <a:spLocks noGrp="1"/>
          </p:cNvSpPr>
          <p:nvPr>
            <p:ph type="sldNum" sz="quarter" idx="5"/>
          </p:nvPr>
        </p:nvSpPr>
        <p:spPr/>
        <p:txBody>
          <a:bodyPr/>
          <a:lstStyle/>
          <a:p>
            <a:pPr defTabSz="931774">
              <a:defRPr/>
            </a:pPr>
            <a:fld id="{4A397F0A-2B35-4567-A9A1-8CF7F82610A6}"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5791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 am going to introduce you to a susceptibility gene that increases susceptibility of plants to some Xanthomonas bacteria. The susceptibility genes are SWEET genes, which encode sucrose transport proteins.  In a healthy plant, these proteins are expressed near the phloem and direct sucrose to move from the leaf mesophyll into the phloem. The SWEET transporters are shown in red. Some </a:t>
            </a:r>
            <a:r>
              <a:rPr lang="en-US" dirty="0" err="1"/>
              <a:t>xanthomonas</a:t>
            </a:r>
            <a:r>
              <a:rPr lang="en-US" dirty="0"/>
              <a:t> have effectors that manipulate SWEET genes. The bacteria force the plant to increase transcription of SWEET genes, which leads to more SWEET proteins that transport sucrose into the area around the Xanthomonas bacteria. </a:t>
            </a:r>
            <a:br>
              <a:rPr lang="en-US" dirty="0"/>
            </a:br>
            <a:br>
              <a:rPr lang="en-US" dirty="0"/>
            </a:br>
            <a:r>
              <a:rPr lang="en-US" dirty="0"/>
              <a:t>How does this happen?  Specifically, Xanthomonas have a lot of effectors that are known as TALs. TAL stands for transcriptional activator like because they have a domain that resembles eukaryotic proteins that recruit RNA polymerase and induce transcription.  The TAL effectors bind to specific regions of DNA, recruit RNA polymerase, and recruit RNA polymerase to transcribe genes.  </a:t>
            </a:r>
            <a:br>
              <a:rPr lang="en-US" dirty="0"/>
            </a:br>
            <a:br>
              <a:rPr lang="en-US" dirty="0"/>
            </a:br>
            <a:r>
              <a:rPr lang="en-US" dirty="0"/>
              <a:t>S</a:t>
            </a:r>
          </a:p>
        </p:txBody>
      </p:sp>
      <p:sp>
        <p:nvSpPr>
          <p:cNvPr id="4" name="Slide Number Placeholder 3"/>
          <p:cNvSpPr>
            <a:spLocks noGrp="1"/>
          </p:cNvSpPr>
          <p:nvPr>
            <p:ph type="sldNum" sz="quarter" idx="5"/>
          </p:nvPr>
        </p:nvSpPr>
        <p:spPr/>
        <p:txBody>
          <a:bodyPr/>
          <a:lstStyle/>
          <a:p>
            <a:fld id="{90BDD5F7-DACF-4D74-A975-18E154F05273}" type="slidenum">
              <a:rPr lang="en-US" smtClean="0"/>
              <a:t>21</a:t>
            </a:fld>
            <a:endParaRPr lang="en-US"/>
          </a:p>
        </p:txBody>
      </p:sp>
    </p:spTree>
    <p:extLst>
      <p:ext uri="{BB962C8B-B14F-4D97-AF65-F5344CB8AC3E}">
        <p14:creationId xmlns:p14="http://schemas.microsoft.com/office/powerpoint/2010/main" val="20334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DB79-C474-44C5-876C-578298B14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F3E538-223B-4F82-8AA2-E8DCEBBC5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B94946-858C-4723-A635-A6F5AA9DD2AD}"/>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72D5D1C6-066B-4F22-A329-9410F13E7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3F512-C1A2-4976-B5A4-235A656649EC}"/>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98267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39CA-2803-48A3-AE41-C4278C2E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06D01-8599-4A80-BC1A-A6A9F93382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83493-5BF5-40D3-AEB4-850383B8452A}"/>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3922F00A-2CF7-4768-BCA2-FE3FFDF09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180B4-0185-4CA1-9303-679EFE5D92C6}"/>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24474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EC2C3-8542-468D-856A-CC3C442685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2C0F8-148F-44E8-91E7-2046E39C90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FFF13-AA83-48BC-AE79-FCED1B00E32E}"/>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85882594-F70A-467A-B555-6603F3B35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70CCB-21AA-4F02-93F5-7BB649EAB8AE}"/>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157642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6424" y="1173575"/>
            <a:ext cx="9966960" cy="2926080"/>
          </a:xfrm>
          <a:prstGeom prst="rect">
            <a:avLst/>
          </a:prstGeom>
        </p:spPr>
        <p:txBody>
          <a:bodyPr anchor="b">
            <a:noAutofit/>
          </a:bodyPr>
          <a:lstStyle>
            <a:lvl1pPr algn="ctr">
              <a:lnSpc>
                <a:spcPct val="85000"/>
              </a:lnSpc>
              <a:defRPr sz="4500" b="0" cap="none" baseline="0"/>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6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1981201"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125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9531" y="2603547"/>
            <a:ext cx="8767860" cy="1388165"/>
          </a:xfrm>
        </p:spPr>
        <p:txBody>
          <a:bodyPr>
            <a:normAutofit/>
          </a:bodyPr>
          <a:lstStyle>
            <a:lvl1pPr marL="0" indent="0" algn="ctr">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CF4760E-0C80-4A71-9BD3-75CDAB9281AC}"/>
              </a:ext>
            </a:extLst>
          </p:cNvPr>
          <p:cNvSpPr>
            <a:spLocks noGrp="1"/>
          </p:cNvSpPr>
          <p:nvPr>
            <p:ph type="title" hasCustomPrompt="1"/>
          </p:nvPr>
        </p:nvSpPr>
        <p:spPr>
          <a:xfrm>
            <a:off x="1106424" y="130629"/>
            <a:ext cx="9966960" cy="2337082"/>
          </a:xfrm>
          <a:prstGeom prst="rect">
            <a:avLst/>
          </a:prstGeom>
        </p:spPr>
        <p:txBody>
          <a:bodyPr anchor="b">
            <a:noAutofit/>
          </a:bodyPr>
          <a:lstStyle>
            <a:lvl1pPr algn="ctr">
              <a:lnSpc>
                <a:spcPct val="85000"/>
              </a:lnSpc>
              <a:defRPr sz="4500" b="0" cap="none" baseline="0"/>
            </a:lvl1pPr>
          </a:lstStyle>
          <a:p>
            <a:r>
              <a:rPr lang="en-US" dirty="0"/>
              <a:t>Click to edit master title style</a:t>
            </a:r>
          </a:p>
        </p:txBody>
      </p:sp>
    </p:spTree>
    <p:extLst>
      <p:ext uri="{BB962C8B-B14F-4D97-AF65-F5344CB8AC3E}">
        <p14:creationId xmlns:p14="http://schemas.microsoft.com/office/powerpoint/2010/main" val="384688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026" y="188976"/>
            <a:ext cx="11529743" cy="679704"/>
          </a:xfrm>
          <a:prstGeom prst="rect">
            <a:avLst/>
          </a:prstGeom>
        </p:spPr>
        <p:txBody>
          <a:bodyPr anchor="t">
            <a:normAutofit/>
          </a:bodyPr>
          <a:lstStyle>
            <a:lvl1pPr>
              <a:defRPr sz="2250">
                <a:solidFill>
                  <a:schemeClr val="accent4">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1143002" y="1215733"/>
            <a:ext cx="9872871" cy="4880269"/>
          </a:xfrm>
        </p:spPr>
        <p:txBody>
          <a:bodyPr/>
          <a:lstStyle>
            <a:lvl1pPr marL="171450" indent="-137160">
              <a:buClrTx/>
              <a:buSzPct val="100000"/>
              <a:buFont typeface="Corbel" panose="020B0503020204020204" pitchFamily="34" charset="0"/>
              <a:buChar char="−"/>
              <a:defRPr>
                <a:solidFill>
                  <a:schemeClr val="tx1">
                    <a:lumMod val="90000"/>
                    <a:lumOff val="10000"/>
                  </a:schemeClr>
                </a:solidFill>
              </a:defRPr>
            </a:lvl1pPr>
            <a:lvl2pPr marL="342900" indent="-137160">
              <a:buClrTx/>
              <a:buSzPct val="100000"/>
              <a:buFont typeface="Corbel" panose="020B0503020204020204" pitchFamily="34" charset="0"/>
              <a:buChar char="−"/>
              <a:defRPr>
                <a:solidFill>
                  <a:schemeClr val="tx1">
                    <a:lumMod val="90000"/>
                    <a:lumOff val="10000"/>
                  </a:schemeClr>
                </a:solidFill>
              </a:defRPr>
            </a:lvl2pPr>
            <a:lvl3pPr marL="548640" indent="-137160">
              <a:buClrTx/>
              <a:buSzPct val="100000"/>
              <a:buFont typeface="Corbel" panose="020B0503020204020204" pitchFamily="34" charset="0"/>
              <a:buChar char="−"/>
              <a:defRPr>
                <a:solidFill>
                  <a:schemeClr val="tx1">
                    <a:lumMod val="90000"/>
                    <a:lumOff val="10000"/>
                  </a:schemeClr>
                </a:solidFill>
              </a:defRPr>
            </a:lvl3pPr>
            <a:lvl4pPr marL="754380" indent="-137160">
              <a:buClrTx/>
              <a:buSzPct val="100000"/>
              <a:buFont typeface="Corbel" panose="020B0503020204020204" pitchFamily="34" charset="0"/>
              <a:buChar char="−"/>
              <a:defRPr>
                <a:solidFill>
                  <a:schemeClr val="tx1">
                    <a:lumMod val="90000"/>
                    <a:lumOff val="10000"/>
                  </a:schemeClr>
                </a:solidFill>
              </a:defRPr>
            </a:lvl4pPr>
            <a:lvl5pPr marL="960120" indent="-137160">
              <a:buClrTx/>
              <a:buSzPct val="100000"/>
              <a:buFont typeface="Corbel" panose="020B0503020204020204" pitchFamily="34" charset="0"/>
              <a:buChar char="−"/>
              <a:defRPr>
                <a:solidFill>
                  <a:schemeClr val="tx1">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101F0674-4C66-4EB8-AA75-3DC3081D9ED8}"/>
              </a:ext>
            </a:extLst>
          </p:cNvPr>
          <p:cNvSpPr/>
          <p:nvPr userDrawn="1"/>
        </p:nvSpPr>
        <p:spPr>
          <a:xfrm>
            <a:off x="330025" y="536027"/>
            <a:ext cx="914400" cy="914400"/>
          </a:xfrm>
          <a:prstGeom prst="rect">
            <a:avLst/>
          </a:prstGeom>
          <a:no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1686317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175887"/>
            <a:ext cx="4754880" cy="777240"/>
          </a:xfrm>
        </p:spPr>
        <p:txBody>
          <a:bodyPr anchor="ctr">
            <a:normAutofit/>
          </a:bodyPr>
          <a:lstStyle>
            <a:lvl1pPr marL="0" indent="0">
              <a:spcBef>
                <a:spcPts val="0"/>
              </a:spcBef>
              <a:buNone/>
              <a:defRPr sz="1500" b="1"/>
            </a:lvl1pPr>
            <a:lvl2pPr marL="257165" indent="0">
              <a:buNone/>
              <a:defRPr sz="1125" b="1"/>
            </a:lvl2pPr>
            <a:lvl3pPr marL="514330" indent="0">
              <a:buNone/>
              <a:defRPr sz="1013" b="1"/>
            </a:lvl3pPr>
            <a:lvl4pPr marL="771494" indent="0">
              <a:buNone/>
              <a:defRPr sz="900" b="1"/>
            </a:lvl4pPr>
            <a:lvl5pPr marL="1028659" indent="0">
              <a:buNone/>
              <a:defRPr sz="900" b="1"/>
            </a:lvl5pPr>
            <a:lvl6pPr marL="1285823" indent="0">
              <a:buNone/>
              <a:defRPr sz="900" b="1"/>
            </a:lvl6pPr>
            <a:lvl7pPr marL="1542989" indent="0">
              <a:buNone/>
              <a:defRPr sz="900" b="1"/>
            </a:lvl7pPr>
            <a:lvl8pPr marL="1800153" indent="0">
              <a:buNone/>
              <a:defRPr sz="900" b="1"/>
            </a:lvl8pPr>
            <a:lvl9pPr marL="2057318" indent="0">
              <a:buNone/>
              <a:defRPr sz="900" b="1"/>
            </a:lvl9pPr>
          </a:lstStyle>
          <a:p>
            <a:pPr lvl="0"/>
            <a:r>
              <a:rPr lang="en-US"/>
              <a:t>Click to edit Master text styles</a:t>
            </a:r>
          </a:p>
        </p:txBody>
      </p:sp>
      <p:sp>
        <p:nvSpPr>
          <p:cNvPr id="4" name="Content Placeholder 3"/>
          <p:cNvSpPr>
            <a:spLocks noGrp="1"/>
          </p:cNvSpPr>
          <p:nvPr>
            <p:ph sz="half" idx="2"/>
          </p:nvPr>
        </p:nvSpPr>
        <p:spPr>
          <a:xfrm>
            <a:off x="1143000" y="1950655"/>
            <a:ext cx="4754880" cy="4154115"/>
          </a:xfrm>
        </p:spPr>
        <p:txBody>
          <a:bodyPr>
            <a:normAutofit/>
          </a:bodyPr>
          <a:lstStyle>
            <a:lvl1pPr>
              <a:defRPr sz="1500"/>
            </a:lvl1pPr>
            <a:lvl2pPr>
              <a:defRPr sz="1500"/>
            </a:lvl2pPr>
            <a:lvl3pPr>
              <a:defRPr sz="1500"/>
            </a:lvl3pPr>
            <a:lvl4pPr>
              <a:defRPr sz="1500"/>
            </a:lvl4pPr>
            <a:lvl5pPr>
              <a:defRPr sz="15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173408"/>
            <a:ext cx="4754880" cy="777240"/>
          </a:xfrm>
        </p:spPr>
        <p:txBody>
          <a:bodyPr anchor="ctr">
            <a:normAutofit/>
          </a:bodyPr>
          <a:lstStyle>
            <a:lvl1pPr marL="0" indent="0">
              <a:spcBef>
                <a:spcPts val="0"/>
              </a:spcBef>
              <a:buNone/>
              <a:defRPr sz="1500" b="1"/>
            </a:lvl1pPr>
            <a:lvl2pPr marL="257165" indent="0">
              <a:buNone/>
              <a:defRPr sz="1125" b="1"/>
            </a:lvl2pPr>
            <a:lvl3pPr marL="514330" indent="0">
              <a:buNone/>
              <a:defRPr sz="1013" b="1"/>
            </a:lvl3pPr>
            <a:lvl4pPr marL="771494" indent="0">
              <a:buNone/>
              <a:defRPr sz="900" b="1"/>
            </a:lvl4pPr>
            <a:lvl5pPr marL="1028659" indent="0">
              <a:buNone/>
              <a:defRPr sz="900" b="1"/>
            </a:lvl5pPr>
            <a:lvl6pPr marL="1285823" indent="0">
              <a:buNone/>
              <a:defRPr sz="900" b="1"/>
            </a:lvl6pPr>
            <a:lvl7pPr marL="1542989" indent="0">
              <a:buNone/>
              <a:defRPr sz="900" b="1"/>
            </a:lvl7pPr>
            <a:lvl8pPr marL="1800153" indent="0">
              <a:buNone/>
              <a:defRPr sz="900" b="1"/>
            </a:lvl8pPr>
            <a:lvl9pPr marL="205731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269173" y="1948495"/>
            <a:ext cx="4754880" cy="4154115"/>
          </a:xfrm>
        </p:spPr>
        <p:txBody>
          <a:bodyPr>
            <a:normAutofit/>
          </a:bodyPr>
          <a:lstStyle>
            <a:lvl1pPr>
              <a:defRPr sz="1500"/>
            </a:lvl1pPr>
            <a:lvl2pPr>
              <a:defRPr sz="1500"/>
            </a:lvl2pPr>
            <a:lvl3pPr>
              <a:defRPr sz="1500"/>
            </a:lvl3pPr>
            <a:lvl4pPr>
              <a:defRPr sz="1500"/>
            </a:lvl4pPr>
            <a:lvl5pPr>
              <a:defRPr sz="15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C9673AE9-BC0D-4211-B8D3-07CB6E3E2D74}"/>
              </a:ext>
            </a:extLst>
          </p:cNvPr>
          <p:cNvSpPr>
            <a:spLocks noGrp="1"/>
          </p:cNvSpPr>
          <p:nvPr>
            <p:ph type="title"/>
          </p:nvPr>
        </p:nvSpPr>
        <p:spPr>
          <a:xfrm>
            <a:off x="330026" y="188976"/>
            <a:ext cx="11529743" cy="679704"/>
          </a:xfrm>
          <a:prstGeom prst="rect">
            <a:avLst/>
          </a:prstGeom>
        </p:spPr>
        <p:txBody>
          <a:bodyPr anchor="t">
            <a:normAutofit/>
          </a:bodyPr>
          <a:lstStyle>
            <a:lvl1pPr>
              <a:defRPr sz="225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65086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941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C23BBB-72AB-4BF1-848E-C58E083B56E9}" type="slidenum">
              <a:rPr lang="en-US"/>
              <a:pPr>
                <a:defRPr/>
              </a:pPr>
              <a:t>‹#›</a:t>
            </a:fld>
            <a:endParaRPr lang="en-US"/>
          </a:p>
        </p:txBody>
      </p:sp>
    </p:spTree>
    <p:extLst>
      <p:ext uri="{BB962C8B-B14F-4D97-AF65-F5344CB8AC3E}">
        <p14:creationId xmlns:p14="http://schemas.microsoft.com/office/powerpoint/2010/main" val="148579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08475B-F936-4477-AFD0-7A0DAD852759}" type="slidenum">
              <a:rPr lang="en-US"/>
              <a:pPr>
                <a:defRPr/>
              </a:pPr>
              <a:t>‹#›</a:t>
            </a:fld>
            <a:endParaRPr lang="en-US"/>
          </a:p>
        </p:txBody>
      </p:sp>
    </p:spTree>
    <p:extLst>
      <p:ext uri="{BB962C8B-B14F-4D97-AF65-F5344CB8AC3E}">
        <p14:creationId xmlns:p14="http://schemas.microsoft.com/office/powerpoint/2010/main" val="229058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7AAC-D532-4229-B2EC-775EB8BDC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EB910-729A-44F9-9D5A-015DB20CCD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5E8C9-60B9-483E-82C0-78B2D3EAA6F2}"/>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ADFD1E04-D32E-4E58-9B8E-90BD38AFC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2B490-FDBB-4463-A0CA-0058771F6FA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268502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10B8-000A-4668-9CBF-018831DC9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748245-7000-4523-8485-AA8D9D892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BF187-ED8B-476A-88DF-AABF7BB362E7}"/>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36684988-EF61-4E17-ABA3-B6BA8BB2D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2DB06-765C-4FE5-8711-20AD935A3349}"/>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01905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67A4-3C9C-4B2A-8348-BA086E334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810D4-15FF-49BA-A8E8-0672FF0035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D6441-A51B-487F-9FBD-E4F13A151B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2B0BF-849F-482C-B11F-DC06938B6087}"/>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6" name="Footer Placeholder 5">
            <a:extLst>
              <a:ext uri="{FF2B5EF4-FFF2-40B4-BE49-F238E27FC236}">
                <a16:creationId xmlns:a16="http://schemas.microsoft.com/office/drawing/2014/main" id="{45BC3EDC-5ED2-4F4A-B878-DF3B76A16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8E42E-2C03-4D04-B91B-FFAF70BFFE5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065415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3D7E-8788-4CB1-9DED-29694645E6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45B46-6EC3-468E-A67B-71F3C95C1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9D22DB-F328-4838-A519-320136DD5A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265C7-37E3-4232-B8DD-866E5F0E5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D6AD6F-B4A2-4B49-B42E-28815838D5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DFE2A1-CDF5-483C-8E6E-8207962ABA03}"/>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8" name="Footer Placeholder 7">
            <a:extLst>
              <a:ext uri="{FF2B5EF4-FFF2-40B4-BE49-F238E27FC236}">
                <a16:creationId xmlns:a16="http://schemas.microsoft.com/office/drawing/2014/main" id="{18902BCD-C740-4EDE-9C20-849B27AF8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6819C-4D25-41E0-A35B-6204CEDB17EE}"/>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297924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49DB-B05B-4108-9CF9-CE97C520E1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F3505-D4D2-4074-8120-C9F5222D2C87}"/>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4" name="Footer Placeholder 3">
            <a:extLst>
              <a:ext uri="{FF2B5EF4-FFF2-40B4-BE49-F238E27FC236}">
                <a16:creationId xmlns:a16="http://schemas.microsoft.com/office/drawing/2014/main" id="{E1618203-0892-4071-A8A5-29BC35C184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93D0B6-69E1-4431-8190-CEA6583ADC8C}"/>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59868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80694-A06C-45A9-B7E6-F13F92FB520F}"/>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3" name="Footer Placeholder 2">
            <a:extLst>
              <a:ext uri="{FF2B5EF4-FFF2-40B4-BE49-F238E27FC236}">
                <a16:creationId xmlns:a16="http://schemas.microsoft.com/office/drawing/2014/main" id="{54C225E4-AA1E-47C8-8366-726B71DF0B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87A3C8-6609-4A23-988F-146797AB4D53}"/>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66463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287E-4E69-456C-8C18-43C61F00A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40308-61F2-4D95-91B0-A46A15DAE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9345-12F9-4D73-A721-C428DC5B7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080989-3F56-4585-BEC3-F4578895F864}"/>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6" name="Footer Placeholder 5">
            <a:extLst>
              <a:ext uri="{FF2B5EF4-FFF2-40B4-BE49-F238E27FC236}">
                <a16:creationId xmlns:a16="http://schemas.microsoft.com/office/drawing/2014/main" id="{C34F54B0-8CF6-4979-AE7B-4059DF653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8D52-7F16-49C4-BB87-0B42968D711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05722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5387-2996-44FE-84D0-6CEE6CB4C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D7D75-2310-45E0-BCE1-681FA3D65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7501A7-A4AD-48C7-B0AB-77803A9D4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4B272E-EF5B-4E3C-8BA8-F8D72E621005}"/>
              </a:ext>
            </a:extLst>
          </p:cNvPr>
          <p:cNvSpPr>
            <a:spLocks noGrp="1"/>
          </p:cNvSpPr>
          <p:nvPr>
            <p:ph type="dt" sz="half" idx="10"/>
          </p:nvPr>
        </p:nvSpPr>
        <p:spPr/>
        <p:txBody>
          <a:bodyPr/>
          <a:lstStyle/>
          <a:p>
            <a:fld id="{F9A4932B-08EA-4D9B-970C-BD018AB89274}" type="datetimeFigureOut">
              <a:rPr lang="en-US" smtClean="0"/>
              <a:t>4/7/2022</a:t>
            </a:fld>
            <a:endParaRPr lang="en-US"/>
          </a:p>
        </p:txBody>
      </p:sp>
      <p:sp>
        <p:nvSpPr>
          <p:cNvPr id="6" name="Footer Placeholder 5">
            <a:extLst>
              <a:ext uri="{FF2B5EF4-FFF2-40B4-BE49-F238E27FC236}">
                <a16:creationId xmlns:a16="http://schemas.microsoft.com/office/drawing/2014/main" id="{8637D231-3951-4175-B0A8-FA8E07242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5368D-48FB-488F-B09B-44FEC084AA3F}"/>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56798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F6A5F-E7AE-4181-B835-CEA4122119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457C0A-DD43-48B0-B84D-5BD244A52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A4A4F-5D95-4118-932C-B3A4596A5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4932B-08EA-4D9B-970C-BD018AB89274}" type="datetimeFigureOut">
              <a:rPr lang="en-US" smtClean="0"/>
              <a:t>4/7/2022</a:t>
            </a:fld>
            <a:endParaRPr lang="en-US"/>
          </a:p>
        </p:txBody>
      </p:sp>
      <p:sp>
        <p:nvSpPr>
          <p:cNvPr id="5" name="Footer Placeholder 4">
            <a:extLst>
              <a:ext uri="{FF2B5EF4-FFF2-40B4-BE49-F238E27FC236}">
                <a16:creationId xmlns:a16="http://schemas.microsoft.com/office/drawing/2014/main" id="{A2BA5D5E-AC47-4916-A374-BCD2A8FC1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582A24-25B9-4DA5-A5A8-224829293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DDC4E-9476-4DE8-8DBF-AC7C6FA0CF3F}" type="slidenum">
              <a:rPr lang="en-US" smtClean="0"/>
              <a:t>‹#›</a:t>
            </a:fld>
            <a:endParaRPr lang="en-US"/>
          </a:p>
        </p:txBody>
      </p:sp>
    </p:spTree>
    <p:extLst>
      <p:ext uri="{BB962C8B-B14F-4D97-AF65-F5344CB8AC3E}">
        <p14:creationId xmlns:p14="http://schemas.microsoft.com/office/powerpoint/2010/main" val="1887204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2" y="1066800"/>
            <a:ext cx="9872871"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30025" y="188976"/>
            <a:ext cx="11529743" cy="679704"/>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843917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685800" rtl="0" eaLnBrk="1" latinLnBrk="0" hangingPunct="1">
        <a:lnSpc>
          <a:spcPct val="90000"/>
        </a:lnSpc>
        <a:spcBef>
          <a:spcPct val="0"/>
        </a:spcBef>
        <a:buNone/>
        <a:defRPr sz="2250" kern="1200">
          <a:solidFill>
            <a:schemeClr val="accent4">
              <a:lumMod val="75000"/>
            </a:schemeClr>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tx1"/>
        </a:buClr>
        <a:buSzPct val="80000"/>
        <a:buFont typeface="Corbel" panose="020B0503020204020204" pitchFamily="34" charset="0"/>
        <a:buChar char="−"/>
        <a:defRPr sz="165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anose="020B0503020204020204" pitchFamily="34" charset="0"/>
        <a:buChar char="−"/>
        <a:defRPr sz="15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anose="020B0503020204020204" pitchFamily="34" charset="0"/>
        <a:buChar char="−"/>
        <a:defRPr sz="135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anose="020B0503020204020204" pitchFamily="34" charset="0"/>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tx1"/>
        </a:buClr>
        <a:buSzPct val="80000"/>
        <a:buFont typeface="Corbel" panose="020B0503020204020204" pitchFamily="34" charset="0"/>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8" Type="http://schemas.openxmlformats.org/officeDocument/2006/relationships/image" Target="../media/image22.png"/><Relationship Id="rId26" Type="http://schemas.openxmlformats.org/officeDocument/2006/relationships/image" Target="../media/image12.png"/><Relationship Id="rId3" Type="http://schemas.microsoft.com/office/2007/relationships/hdphoto" Target="../media/hdphoto3.wdp"/><Relationship Id="rId21" Type="http://schemas.openxmlformats.org/officeDocument/2006/relationships/customXml" Target="../ink/ink5.xml"/><Relationship Id="rId7" Type="http://schemas.microsoft.com/office/2007/relationships/hdphoto" Target="../media/hdphoto5.wdp"/><Relationship Id="rId17" Type="http://schemas.openxmlformats.org/officeDocument/2006/relationships/customXml" Target="../ink/ink3.xml"/><Relationship Id="rId25"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24" Type="http://schemas.openxmlformats.org/officeDocument/2006/relationships/image" Target="../media/image25.png"/><Relationship Id="rId5" Type="http://schemas.microsoft.com/office/2007/relationships/hdphoto" Target="../media/hdphoto4.wdp"/><Relationship Id="rId15" Type="http://schemas.openxmlformats.org/officeDocument/2006/relationships/customXml" Target="../ink/ink2.xml"/><Relationship Id="rId23" Type="http://schemas.openxmlformats.org/officeDocument/2006/relationships/customXml" Target="../ink/ink6.xml"/><Relationship Id="rId19" Type="http://schemas.openxmlformats.org/officeDocument/2006/relationships/customXml" Target="../ink/ink4.xml"/><Relationship Id="rId4" Type="http://schemas.openxmlformats.org/officeDocument/2006/relationships/image" Target="../media/image8.png"/><Relationship Id="rId9" Type="http://schemas.openxmlformats.org/officeDocument/2006/relationships/customXml" Target="../ink/ink1.xml"/><Relationship Id="rId14" Type="http://schemas.openxmlformats.org/officeDocument/2006/relationships/image" Target="../media/image20.pn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customXml" Target="../ink/ink8.xml"/><Relationship Id="rId5" Type="http://schemas.openxmlformats.org/officeDocument/2006/relationships/image" Target="../media/image33.png"/><Relationship Id="rId10" Type="http://schemas.microsoft.com/office/2007/relationships/hdphoto" Target="../media/hdphoto5.wdp"/><Relationship Id="rId4" Type="http://schemas.openxmlformats.org/officeDocument/2006/relationships/customXml" Target="../ink/ink7.xml"/><Relationship Id="rId9" Type="http://schemas.openxmlformats.org/officeDocument/2006/relationships/image" Target="../media/image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6" Type="http://schemas.openxmlformats.org/officeDocument/2006/relationships/customXml" Target="../ink/ink20.xml"/><Relationship Id="rId21" Type="http://schemas.openxmlformats.org/officeDocument/2006/relationships/image" Target="../media/image52.png"/><Relationship Id="rId42" Type="http://schemas.openxmlformats.org/officeDocument/2006/relationships/customXml" Target="../ink/ink28.xml"/><Relationship Id="rId47" Type="http://schemas.openxmlformats.org/officeDocument/2006/relationships/image" Target="../media/image65.png"/><Relationship Id="rId63" Type="http://schemas.openxmlformats.org/officeDocument/2006/relationships/image" Target="../media/image73.png"/><Relationship Id="rId68" Type="http://schemas.openxmlformats.org/officeDocument/2006/relationships/customXml" Target="../ink/ink41.xml"/><Relationship Id="rId84" Type="http://schemas.openxmlformats.org/officeDocument/2006/relationships/customXml" Target="../ink/ink49.xml"/><Relationship Id="rId89" Type="http://schemas.openxmlformats.org/officeDocument/2006/relationships/image" Target="../media/image86.png"/><Relationship Id="rId16" Type="http://schemas.openxmlformats.org/officeDocument/2006/relationships/customXml" Target="../ink/ink15.xml"/><Relationship Id="rId107" Type="http://schemas.openxmlformats.org/officeDocument/2006/relationships/image" Target="../media/image95.png"/><Relationship Id="rId11" Type="http://schemas.openxmlformats.org/officeDocument/2006/relationships/image" Target="../media/image47.png"/><Relationship Id="rId32" Type="http://schemas.openxmlformats.org/officeDocument/2006/relationships/customXml" Target="../ink/ink23.xml"/><Relationship Id="rId37"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customXml" Target="../ink/ink36.xml"/><Relationship Id="rId74" Type="http://schemas.openxmlformats.org/officeDocument/2006/relationships/customXml" Target="../ink/ink44.xml"/><Relationship Id="rId79" Type="http://schemas.openxmlformats.org/officeDocument/2006/relationships/image" Target="../media/image81.png"/><Relationship Id="rId102" Type="http://schemas.openxmlformats.org/officeDocument/2006/relationships/customXml" Target="../ink/ink58.xml"/><Relationship Id="rId5" Type="http://schemas.openxmlformats.org/officeDocument/2006/relationships/image" Target="../media/image44.png"/><Relationship Id="rId90" Type="http://schemas.openxmlformats.org/officeDocument/2006/relationships/customXml" Target="../ink/ink52.xml"/><Relationship Id="rId95" Type="http://schemas.openxmlformats.org/officeDocument/2006/relationships/image" Target="../media/image89.png"/><Relationship Id="rId22" Type="http://schemas.openxmlformats.org/officeDocument/2006/relationships/customXml" Target="../ink/ink18.xml"/><Relationship Id="rId27"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customXml" Target="../ink/ink31.xml"/><Relationship Id="rId64" Type="http://schemas.openxmlformats.org/officeDocument/2006/relationships/customXml" Target="../ink/ink39.xml"/><Relationship Id="rId69" Type="http://schemas.openxmlformats.org/officeDocument/2006/relationships/image" Target="../media/image76.png"/><Relationship Id="rId80" Type="http://schemas.openxmlformats.org/officeDocument/2006/relationships/customXml" Target="../ink/ink47.xml"/><Relationship Id="rId85" Type="http://schemas.openxmlformats.org/officeDocument/2006/relationships/image" Target="../media/image84.png"/><Relationship Id="rId12" Type="http://schemas.openxmlformats.org/officeDocument/2006/relationships/customXml" Target="../ink/ink13.xml"/><Relationship Id="rId17"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customXml" Target="../ink/ink26.xml"/><Relationship Id="rId59" Type="http://schemas.openxmlformats.org/officeDocument/2006/relationships/image" Target="../media/image71.png"/><Relationship Id="rId103" Type="http://schemas.openxmlformats.org/officeDocument/2006/relationships/image" Target="../media/image93.png"/><Relationship Id="rId108" Type="http://schemas.openxmlformats.org/officeDocument/2006/relationships/customXml" Target="../ink/ink61.xml"/><Relationship Id="rId54" Type="http://schemas.openxmlformats.org/officeDocument/2006/relationships/customXml" Target="../ink/ink34.xml"/><Relationship Id="rId70" Type="http://schemas.openxmlformats.org/officeDocument/2006/relationships/customXml" Target="../ink/ink42.xml"/><Relationship Id="rId75" Type="http://schemas.openxmlformats.org/officeDocument/2006/relationships/image" Target="../media/image79.png"/><Relationship Id="rId91" Type="http://schemas.openxmlformats.org/officeDocument/2006/relationships/image" Target="../media/image87.png"/><Relationship Id="rId96" Type="http://schemas.openxmlformats.org/officeDocument/2006/relationships/customXml" Target="../ink/ink55.xml"/><Relationship Id="rId1" Type="http://schemas.openxmlformats.org/officeDocument/2006/relationships/slideLayout" Target="../slideLayouts/slideLayout2.xml"/><Relationship Id="rId6" Type="http://schemas.openxmlformats.org/officeDocument/2006/relationships/customXml" Target="../ink/ink10.xml"/><Relationship Id="rId15" Type="http://schemas.openxmlformats.org/officeDocument/2006/relationships/image" Target="../media/image49.png"/><Relationship Id="rId23" Type="http://schemas.openxmlformats.org/officeDocument/2006/relationships/image" Target="../media/image53.png"/><Relationship Id="rId28" Type="http://schemas.openxmlformats.org/officeDocument/2006/relationships/customXml" Target="../ink/ink21.xml"/><Relationship Id="rId36" Type="http://schemas.openxmlformats.org/officeDocument/2006/relationships/customXml" Target="../ink/ink25.xml"/><Relationship Id="rId49" Type="http://schemas.openxmlformats.org/officeDocument/2006/relationships/image" Target="../media/image66.png"/><Relationship Id="rId57" Type="http://schemas.openxmlformats.org/officeDocument/2006/relationships/image" Target="../media/image70.png"/><Relationship Id="rId106" Type="http://schemas.openxmlformats.org/officeDocument/2006/relationships/customXml" Target="../ink/ink60.xml"/><Relationship Id="rId10" Type="http://schemas.openxmlformats.org/officeDocument/2006/relationships/customXml" Target="../ink/ink12.xml"/><Relationship Id="rId31" Type="http://schemas.openxmlformats.org/officeDocument/2006/relationships/image" Target="../media/image57.png"/><Relationship Id="rId44" Type="http://schemas.openxmlformats.org/officeDocument/2006/relationships/customXml" Target="../ink/ink29.xml"/><Relationship Id="rId52" Type="http://schemas.openxmlformats.org/officeDocument/2006/relationships/customXml" Target="../ink/ink33.xml"/><Relationship Id="rId60" Type="http://schemas.openxmlformats.org/officeDocument/2006/relationships/customXml" Target="../ink/ink37.xml"/><Relationship Id="rId65" Type="http://schemas.openxmlformats.org/officeDocument/2006/relationships/image" Target="../media/image74.png"/><Relationship Id="rId73" Type="http://schemas.openxmlformats.org/officeDocument/2006/relationships/image" Target="../media/image78.png"/><Relationship Id="rId78" Type="http://schemas.openxmlformats.org/officeDocument/2006/relationships/customXml" Target="../ink/ink46.xml"/><Relationship Id="rId81" Type="http://schemas.openxmlformats.org/officeDocument/2006/relationships/image" Target="../media/image82.png"/><Relationship Id="rId86" Type="http://schemas.openxmlformats.org/officeDocument/2006/relationships/customXml" Target="../ink/ink50.xml"/><Relationship Id="rId94" Type="http://schemas.openxmlformats.org/officeDocument/2006/relationships/customXml" Target="../ink/ink54.xml"/><Relationship Id="rId99" Type="http://schemas.openxmlformats.org/officeDocument/2006/relationships/image" Target="../media/image91.png"/><Relationship Id="rId101" Type="http://schemas.openxmlformats.org/officeDocument/2006/relationships/image" Target="../media/image92.png"/><Relationship Id="rId4" Type="http://schemas.openxmlformats.org/officeDocument/2006/relationships/customXml" Target="../ink/ink9.xml"/><Relationship Id="rId9"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customXml" Target="../ink/ink16.xml"/><Relationship Id="rId39" Type="http://schemas.openxmlformats.org/officeDocument/2006/relationships/image" Target="../media/image61.png"/><Relationship Id="rId109" Type="http://schemas.openxmlformats.org/officeDocument/2006/relationships/image" Target="../media/image96.png"/><Relationship Id="rId34" Type="http://schemas.openxmlformats.org/officeDocument/2006/relationships/customXml" Target="../ink/ink24.xml"/><Relationship Id="rId50" Type="http://schemas.openxmlformats.org/officeDocument/2006/relationships/customXml" Target="../ink/ink32.xml"/><Relationship Id="rId55" Type="http://schemas.openxmlformats.org/officeDocument/2006/relationships/image" Target="../media/image69.png"/><Relationship Id="rId76" Type="http://schemas.openxmlformats.org/officeDocument/2006/relationships/customXml" Target="../ink/ink45.xml"/><Relationship Id="rId97" Type="http://schemas.openxmlformats.org/officeDocument/2006/relationships/image" Target="../media/image90.png"/><Relationship Id="rId104" Type="http://schemas.openxmlformats.org/officeDocument/2006/relationships/customXml" Target="../ink/ink59.xml"/><Relationship Id="rId7" Type="http://schemas.openxmlformats.org/officeDocument/2006/relationships/image" Target="../media/image45.png"/><Relationship Id="rId71" Type="http://schemas.openxmlformats.org/officeDocument/2006/relationships/image" Target="../media/image77.png"/><Relationship Id="rId92" Type="http://schemas.openxmlformats.org/officeDocument/2006/relationships/customXml" Target="../ink/ink53.xml"/><Relationship Id="rId2" Type="http://schemas.openxmlformats.org/officeDocument/2006/relationships/image" Target="../media/image2.jpeg"/><Relationship Id="rId29" Type="http://schemas.openxmlformats.org/officeDocument/2006/relationships/image" Target="../media/image56.png"/><Relationship Id="rId24" Type="http://schemas.openxmlformats.org/officeDocument/2006/relationships/customXml" Target="../ink/ink19.xml"/><Relationship Id="rId40" Type="http://schemas.openxmlformats.org/officeDocument/2006/relationships/customXml" Target="../ink/ink27.xml"/><Relationship Id="rId45" Type="http://schemas.openxmlformats.org/officeDocument/2006/relationships/image" Target="../media/image64.png"/><Relationship Id="rId66" Type="http://schemas.openxmlformats.org/officeDocument/2006/relationships/customXml" Target="../ink/ink40.xml"/><Relationship Id="rId87" Type="http://schemas.openxmlformats.org/officeDocument/2006/relationships/image" Target="../media/image85.png"/><Relationship Id="rId61" Type="http://schemas.openxmlformats.org/officeDocument/2006/relationships/image" Target="../media/image72.png"/><Relationship Id="rId82" Type="http://schemas.openxmlformats.org/officeDocument/2006/relationships/customXml" Target="../ink/ink48.xml"/><Relationship Id="rId19" Type="http://schemas.openxmlformats.org/officeDocument/2006/relationships/image" Target="../media/image51.png"/><Relationship Id="rId14" Type="http://schemas.openxmlformats.org/officeDocument/2006/relationships/customXml" Target="../ink/ink14.xml"/><Relationship Id="rId30" Type="http://schemas.openxmlformats.org/officeDocument/2006/relationships/customXml" Target="../ink/ink22.xml"/><Relationship Id="rId35" Type="http://schemas.openxmlformats.org/officeDocument/2006/relationships/image" Target="../media/image59.png"/><Relationship Id="rId56" Type="http://schemas.openxmlformats.org/officeDocument/2006/relationships/customXml" Target="../ink/ink35.xml"/><Relationship Id="rId77" Type="http://schemas.openxmlformats.org/officeDocument/2006/relationships/image" Target="../media/image80.png"/><Relationship Id="rId100" Type="http://schemas.openxmlformats.org/officeDocument/2006/relationships/customXml" Target="../ink/ink57.xml"/><Relationship Id="rId105" Type="http://schemas.openxmlformats.org/officeDocument/2006/relationships/image" Target="../media/image94.png"/><Relationship Id="rId8" Type="http://schemas.openxmlformats.org/officeDocument/2006/relationships/customXml" Target="../ink/ink11.xml"/><Relationship Id="rId51" Type="http://schemas.openxmlformats.org/officeDocument/2006/relationships/image" Target="../media/image67.png"/><Relationship Id="rId72" Type="http://schemas.openxmlformats.org/officeDocument/2006/relationships/customXml" Target="../ink/ink43.xml"/><Relationship Id="rId93" Type="http://schemas.openxmlformats.org/officeDocument/2006/relationships/image" Target="../media/image88.png"/><Relationship Id="rId98" Type="http://schemas.openxmlformats.org/officeDocument/2006/relationships/customXml" Target="../ink/ink56.xml"/><Relationship Id="rId3" Type="http://schemas.openxmlformats.org/officeDocument/2006/relationships/image" Target="../media/image16.png"/><Relationship Id="rId25" Type="http://schemas.openxmlformats.org/officeDocument/2006/relationships/image" Target="../media/image54.png"/><Relationship Id="rId46" Type="http://schemas.openxmlformats.org/officeDocument/2006/relationships/customXml" Target="../ink/ink30.xml"/><Relationship Id="rId67" Type="http://schemas.openxmlformats.org/officeDocument/2006/relationships/image" Target="../media/image75.png"/><Relationship Id="rId20" Type="http://schemas.openxmlformats.org/officeDocument/2006/relationships/customXml" Target="../ink/ink17.xml"/><Relationship Id="rId41" Type="http://schemas.openxmlformats.org/officeDocument/2006/relationships/image" Target="../media/image62.png"/><Relationship Id="rId62" Type="http://schemas.openxmlformats.org/officeDocument/2006/relationships/customXml" Target="../ink/ink38.xml"/><Relationship Id="rId83" Type="http://schemas.openxmlformats.org/officeDocument/2006/relationships/image" Target="../media/image83.png"/><Relationship Id="rId88" Type="http://schemas.openxmlformats.org/officeDocument/2006/relationships/customXml" Target="../ink/ink51.xml"/></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ustomXml" Target="../ink/ink62.xml"/><Relationship Id="rId7" Type="http://schemas.openxmlformats.org/officeDocument/2006/relationships/customXml" Target="../ink/ink6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customXml" Target="../ink/ink63.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customXml" Target="../ink/ink66.xml"/><Relationship Id="rId13" Type="http://schemas.openxmlformats.org/officeDocument/2006/relationships/image" Target="../media/image430.png"/><Relationship Id="rId18" Type="http://schemas.openxmlformats.org/officeDocument/2006/relationships/customXml" Target="../ink/ink71.xml"/><Relationship Id="rId3" Type="http://schemas.microsoft.com/office/2007/relationships/hdphoto" Target="../media/hdphoto6.wdp"/><Relationship Id="rId7" Type="http://schemas.openxmlformats.org/officeDocument/2006/relationships/image" Target="../media/image400.png"/><Relationship Id="rId12" Type="http://schemas.openxmlformats.org/officeDocument/2006/relationships/customXml" Target="../ink/ink68.xml"/><Relationship Id="rId17" Type="http://schemas.openxmlformats.org/officeDocument/2006/relationships/image" Target="../media/image450.png"/><Relationship Id="rId2" Type="http://schemas.openxmlformats.org/officeDocument/2006/relationships/image" Target="../media/image26.png"/><Relationship Id="rId16" Type="http://schemas.openxmlformats.org/officeDocument/2006/relationships/customXml" Target="../ink/ink70.xml"/><Relationship Id="rId20" Type="http://schemas.openxmlformats.org/officeDocument/2006/relationships/image" Target="../media/image27.png"/><Relationship Id="rId1" Type="http://schemas.openxmlformats.org/officeDocument/2006/relationships/slideLayout" Target="../slideLayouts/slideLayout2.xml"/><Relationship Id="rId11" Type="http://schemas.openxmlformats.org/officeDocument/2006/relationships/image" Target="../media/image420.png"/><Relationship Id="rId15" Type="http://schemas.openxmlformats.org/officeDocument/2006/relationships/image" Target="../media/image440.png"/><Relationship Id="rId10" Type="http://schemas.openxmlformats.org/officeDocument/2006/relationships/customXml" Target="../ink/ink67.xml"/><Relationship Id="rId19" Type="http://schemas.openxmlformats.org/officeDocument/2006/relationships/image" Target="../media/image460.png"/><Relationship Id="rId4" Type="http://schemas.openxmlformats.org/officeDocument/2006/relationships/customXml" Target="../ink/ink65.xml"/><Relationship Id="rId9" Type="http://schemas.openxmlformats.org/officeDocument/2006/relationships/image" Target="../media/image410.png"/><Relationship Id="rId14" Type="http://schemas.openxmlformats.org/officeDocument/2006/relationships/customXml" Target="../ink/ink6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customXml" Target="../ink/ink73.xml"/><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customXml" Target="../ink/ink72.xml"/><Relationship Id="rId5" Type="http://schemas.openxmlformats.org/officeDocument/2006/relationships/image" Target="../media/image32.png"/><Relationship Id="rId10" Type="http://schemas.openxmlformats.org/officeDocument/2006/relationships/customXml" Target="../ink/ink74.xml"/><Relationship Id="rId4" Type="http://schemas.openxmlformats.org/officeDocument/2006/relationships/image" Target="../media/image31.jpe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customXml" Target="../ink/ink79.xml"/><Relationship Id="rId18" Type="http://schemas.openxmlformats.org/officeDocument/2006/relationships/image" Target="../media/image127.png"/><Relationship Id="rId3" Type="http://schemas.openxmlformats.org/officeDocument/2006/relationships/image" Target="../media/image43.png"/><Relationship Id="rId7" Type="http://schemas.openxmlformats.org/officeDocument/2006/relationships/customXml" Target="../ink/ink76.xml"/><Relationship Id="rId12" Type="http://schemas.openxmlformats.org/officeDocument/2006/relationships/image" Target="../media/image124.png"/><Relationship Id="rId17" Type="http://schemas.openxmlformats.org/officeDocument/2006/relationships/customXml" Target="../ink/ink81.xml"/><Relationship Id="rId2" Type="http://schemas.openxmlformats.org/officeDocument/2006/relationships/image" Target="../media/image27.png"/><Relationship Id="rId16"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customXml" Target="../ink/ink78.xml"/><Relationship Id="rId5" Type="http://schemas.openxmlformats.org/officeDocument/2006/relationships/customXml" Target="../ink/ink75.xml"/><Relationship Id="rId15" Type="http://schemas.openxmlformats.org/officeDocument/2006/relationships/customXml" Target="../ink/ink80.xml"/><Relationship Id="rId10" Type="http://schemas.openxmlformats.org/officeDocument/2006/relationships/image" Target="../media/image123.png"/><Relationship Id="rId4" Type="http://schemas.microsoft.com/office/2007/relationships/hdphoto" Target="../media/hdphoto9.wdp"/><Relationship Id="rId9" Type="http://schemas.openxmlformats.org/officeDocument/2006/relationships/customXml" Target="../ink/ink77.xml"/><Relationship Id="rId14" Type="http://schemas.openxmlformats.org/officeDocument/2006/relationships/image" Target="../media/image125.png"/></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customXml" Target="../ink/ink86.xml"/><Relationship Id="rId18" Type="http://schemas.openxmlformats.org/officeDocument/2006/relationships/image" Target="../media/image127.png"/><Relationship Id="rId3" Type="http://schemas.openxmlformats.org/officeDocument/2006/relationships/image" Target="../media/image43.png"/><Relationship Id="rId7" Type="http://schemas.openxmlformats.org/officeDocument/2006/relationships/customXml" Target="../ink/ink83.xml"/><Relationship Id="rId12" Type="http://schemas.openxmlformats.org/officeDocument/2006/relationships/image" Target="../media/image124.png"/><Relationship Id="rId17" Type="http://schemas.openxmlformats.org/officeDocument/2006/relationships/customXml" Target="../ink/ink88.xml"/><Relationship Id="rId2" Type="http://schemas.openxmlformats.org/officeDocument/2006/relationships/image" Target="../media/image27.png"/><Relationship Id="rId16"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customXml" Target="../ink/ink85.xml"/><Relationship Id="rId5" Type="http://schemas.openxmlformats.org/officeDocument/2006/relationships/customXml" Target="../ink/ink82.xml"/><Relationship Id="rId15" Type="http://schemas.openxmlformats.org/officeDocument/2006/relationships/customXml" Target="../ink/ink87.xml"/><Relationship Id="rId10" Type="http://schemas.openxmlformats.org/officeDocument/2006/relationships/image" Target="../media/image123.png"/><Relationship Id="rId4" Type="http://schemas.microsoft.com/office/2007/relationships/hdphoto" Target="../media/hdphoto9.wdp"/><Relationship Id="rId9" Type="http://schemas.openxmlformats.org/officeDocument/2006/relationships/customXml" Target="../ink/ink84.xml"/><Relationship Id="rId14" Type="http://schemas.openxmlformats.org/officeDocument/2006/relationships/image" Target="../media/image1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1182-ABDC-4105-A3CA-F462E35279D9}"/>
              </a:ext>
            </a:extLst>
          </p:cNvPr>
          <p:cNvSpPr>
            <a:spLocks noGrp="1"/>
          </p:cNvSpPr>
          <p:nvPr>
            <p:ph type="ctrTitle"/>
          </p:nvPr>
        </p:nvSpPr>
        <p:spPr>
          <a:xfrm>
            <a:off x="1524000" y="1078302"/>
            <a:ext cx="9144000" cy="2387600"/>
          </a:xfrm>
        </p:spPr>
        <p:txBody>
          <a:bodyPr/>
          <a:lstStyle/>
          <a:p>
            <a:r>
              <a:rPr lang="en-US" i="1" dirty="0"/>
              <a:t>Xanthomonas </a:t>
            </a:r>
            <a:r>
              <a:rPr lang="en-US" dirty="0"/>
              <a:t>spp.</a:t>
            </a:r>
          </a:p>
        </p:txBody>
      </p:sp>
      <p:sp>
        <p:nvSpPr>
          <p:cNvPr id="3" name="Subtitle 2">
            <a:extLst>
              <a:ext uri="{FF2B5EF4-FFF2-40B4-BE49-F238E27FC236}">
                <a16:creationId xmlns:a16="http://schemas.microsoft.com/office/drawing/2014/main" id="{81ED8AF1-35AF-4076-A724-0336D6A643A1}"/>
              </a:ext>
            </a:extLst>
          </p:cNvPr>
          <p:cNvSpPr>
            <a:spLocks noGrp="1"/>
          </p:cNvSpPr>
          <p:nvPr>
            <p:ph type="subTitle" idx="1"/>
          </p:nvPr>
        </p:nvSpPr>
        <p:spPr>
          <a:xfrm>
            <a:off x="1524000" y="3557977"/>
            <a:ext cx="9144000" cy="1655762"/>
          </a:xfrm>
        </p:spPr>
        <p:txBody>
          <a:bodyPr/>
          <a:lstStyle/>
          <a:p>
            <a:endParaRPr lang="en-US" dirty="0"/>
          </a:p>
        </p:txBody>
      </p:sp>
    </p:spTree>
    <p:extLst>
      <p:ext uri="{BB962C8B-B14F-4D97-AF65-F5344CB8AC3E}">
        <p14:creationId xmlns:p14="http://schemas.microsoft.com/office/powerpoint/2010/main" val="342342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963051-37BA-48C8-8552-1BFDF1439373}"/>
              </a:ext>
            </a:extLst>
          </p:cNvPr>
          <p:cNvSpPr>
            <a:spLocks noGrp="1"/>
          </p:cNvSpPr>
          <p:nvPr>
            <p:ph type="title"/>
          </p:nvPr>
        </p:nvSpPr>
        <p:spPr>
          <a:xfrm>
            <a:off x="838199" y="215496"/>
            <a:ext cx="11080519" cy="320531"/>
          </a:xfrm>
        </p:spPr>
        <p:txBody>
          <a:bodyPr>
            <a:noAutofit/>
          </a:bodyPr>
          <a:lstStyle/>
          <a:p>
            <a:r>
              <a:rPr lang="en-US" sz="3600" dirty="0"/>
              <a:t>nonvascular</a:t>
            </a:r>
            <a:r>
              <a:rPr lang="en-US" sz="3600" i="1" dirty="0"/>
              <a:t> Xanthomonas </a:t>
            </a:r>
            <a:r>
              <a:rPr lang="en-US" sz="3600" dirty="0"/>
              <a:t>strains: Life cycle</a:t>
            </a:r>
          </a:p>
        </p:txBody>
      </p:sp>
      <p:sp>
        <p:nvSpPr>
          <p:cNvPr id="14" name="Lightning Bolt 13">
            <a:extLst>
              <a:ext uri="{FF2B5EF4-FFF2-40B4-BE49-F238E27FC236}">
                <a16:creationId xmlns:a16="http://schemas.microsoft.com/office/drawing/2014/main" id="{6A231E2D-3EF7-4E26-B715-72E801B25F72}"/>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0F5EE282-FAF4-4BFD-979B-4D0079002363}"/>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SC (Field Studies Council) - Urban ecosystems">
            <a:extLst>
              <a:ext uri="{FF2B5EF4-FFF2-40B4-BE49-F238E27FC236}">
                <a16:creationId xmlns:a16="http://schemas.microsoft.com/office/drawing/2014/main" id="{D618F1C7-C851-4F0E-A56E-13E168BEEE6C}"/>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3897345" y="3822423"/>
            <a:ext cx="1619128" cy="11750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0A3A59A-7EB6-43CC-BEE6-37E9BD4BF8AB}"/>
              </a:ext>
            </a:extLst>
          </p:cNvPr>
          <p:cNvGrpSpPr/>
          <p:nvPr/>
        </p:nvGrpSpPr>
        <p:grpSpPr>
          <a:xfrm>
            <a:off x="3841799" y="1015470"/>
            <a:ext cx="2469931" cy="1392225"/>
            <a:chOff x="3841799" y="1048946"/>
            <a:chExt cx="2469931" cy="1392225"/>
          </a:xfrm>
        </p:grpSpPr>
        <p:pic>
          <p:nvPicPr>
            <p:cNvPr id="53" name="Picture 2" descr="Life cycle of the black rot pathogen Xanthomonas campestris pv. campestris">
              <a:extLst>
                <a:ext uri="{FF2B5EF4-FFF2-40B4-BE49-F238E27FC236}">
                  <a16:creationId xmlns:a16="http://schemas.microsoft.com/office/drawing/2014/main" id="{BF96A37E-45A4-4E2E-8D51-3BC39CF313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71405" t="6743" r="-313" b="73333"/>
            <a:stretch/>
          </p:blipFill>
          <p:spPr bwMode="auto">
            <a:xfrm>
              <a:off x="3841799" y="1048946"/>
              <a:ext cx="2469931" cy="13663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03BB9E-EF2D-4DC4-854D-BBC249C41F8B}"/>
                </a:ext>
              </a:extLst>
            </p:cNvPr>
            <p:cNvSpPr/>
            <p:nvPr/>
          </p:nvSpPr>
          <p:spPr>
            <a:xfrm>
              <a:off x="4603531" y="1945710"/>
              <a:ext cx="262760" cy="208912"/>
            </a:xfrm>
            <a:prstGeom prst="rect">
              <a:avLst/>
            </a:prstGeom>
            <a:solidFill>
              <a:srgbClr val="1FA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92E7509-92DE-404C-92B2-BBF7C4E30F7D}"/>
                </a:ext>
              </a:extLst>
            </p:cNvPr>
            <p:cNvSpPr/>
            <p:nvPr/>
          </p:nvSpPr>
          <p:spPr>
            <a:xfrm>
              <a:off x="4755933" y="2232259"/>
              <a:ext cx="751488"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2800ECB-1625-47A9-A69B-F78A2C17F745}"/>
                </a:ext>
              </a:extLst>
            </p:cNvPr>
            <p:cNvSpPr/>
            <p:nvPr/>
          </p:nvSpPr>
          <p:spPr>
            <a:xfrm>
              <a:off x="5442508" y="1657118"/>
              <a:ext cx="869222"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D43E3D9-A9DF-406F-A16C-C5C887816D80}"/>
                </a:ext>
              </a:extLst>
            </p:cNvPr>
            <p:cNvSpPr/>
            <p:nvPr/>
          </p:nvSpPr>
          <p:spPr>
            <a:xfrm>
              <a:off x="5409650" y="1376894"/>
              <a:ext cx="751488" cy="34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Life cycle of the black rot pathogen Xanthomonas campestris pv. campestris">
            <a:extLst>
              <a:ext uri="{FF2B5EF4-FFF2-40B4-BE49-F238E27FC236}">
                <a16:creationId xmlns:a16="http://schemas.microsoft.com/office/drawing/2014/main" id="{9B572365-0F52-4DB2-8741-EBACCDF194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71405" t="6743" r="-313" b="73333"/>
          <a:stretch/>
        </p:blipFill>
        <p:spPr bwMode="auto">
          <a:xfrm>
            <a:off x="7115236" y="1040371"/>
            <a:ext cx="2469931" cy="1366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1E0331E-92C6-459D-9B38-320B54003BD2}"/>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21028793">
            <a:off x="4383252" y="1664343"/>
            <a:ext cx="943413" cy="330288"/>
          </a:xfrm>
          <a:prstGeom prst="rect">
            <a:avLst/>
          </a:prstGeom>
        </p:spPr>
      </p:pic>
      <p:pic>
        <p:nvPicPr>
          <p:cNvPr id="57" name="Picture 56">
            <a:extLst>
              <a:ext uri="{FF2B5EF4-FFF2-40B4-BE49-F238E27FC236}">
                <a16:creationId xmlns:a16="http://schemas.microsoft.com/office/drawing/2014/main" id="{205D765A-7F36-417F-BE1B-8FE49298569F}"/>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3920169">
            <a:off x="4196594" y="1732025"/>
            <a:ext cx="943413" cy="330288"/>
          </a:xfrm>
          <a:prstGeom prst="rect">
            <a:avLst/>
          </a:prstGeom>
        </p:spPr>
      </p:pic>
      <p:pic>
        <p:nvPicPr>
          <p:cNvPr id="58" name="Picture 57">
            <a:extLst>
              <a:ext uri="{FF2B5EF4-FFF2-40B4-BE49-F238E27FC236}">
                <a16:creationId xmlns:a16="http://schemas.microsoft.com/office/drawing/2014/main" id="{A7C983A2-FCC5-4AAD-B3B9-01AABD2508F4}"/>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19800000">
            <a:off x="8021170" y="1741478"/>
            <a:ext cx="617488" cy="216182"/>
          </a:xfrm>
          <a:prstGeom prst="rect">
            <a:avLst/>
          </a:prstGeom>
        </p:spPr>
      </p:pic>
      <p:pic>
        <p:nvPicPr>
          <p:cNvPr id="60" name="Picture 59">
            <a:extLst>
              <a:ext uri="{FF2B5EF4-FFF2-40B4-BE49-F238E27FC236}">
                <a16:creationId xmlns:a16="http://schemas.microsoft.com/office/drawing/2014/main" id="{069D9030-8497-45CA-A3FC-79F3D4E99A05}"/>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19800000">
            <a:off x="4656787" y="4398972"/>
            <a:ext cx="617488" cy="216182"/>
          </a:xfrm>
          <a:prstGeom prst="rect">
            <a:avLst/>
          </a:prstGeom>
        </p:spPr>
      </p:pic>
      <p:sp>
        <p:nvSpPr>
          <p:cNvPr id="79" name="TextBox 78">
            <a:extLst>
              <a:ext uri="{FF2B5EF4-FFF2-40B4-BE49-F238E27FC236}">
                <a16:creationId xmlns:a16="http://schemas.microsoft.com/office/drawing/2014/main" id="{1610F3CE-104D-4C2E-9E92-AA517ED6F7FD}"/>
              </a:ext>
            </a:extLst>
          </p:cNvPr>
          <p:cNvSpPr txBox="1"/>
          <p:nvPr/>
        </p:nvSpPr>
        <p:spPr>
          <a:xfrm>
            <a:off x="7808780" y="2228737"/>
            <a:ext cx="2448909" cy="369332"/>
          </a:xfrm>
          <a:prstGeom prst="rect">
            <a:avLst/>
          </a:prstGeom>
          <a:solidFill>
            <a:schemeClr val="bg1"/>
          </a:solidFill>
        </p:spPr>
        <p:txBody>
          <a:bodyPr wrap="square" rtlCol="0">
            <a:spAutoFit/>
          </a:bodyPr>
          <a:lstStyle/>
          <a:p>
            <a:r>
              <a:rPr lang="en-US" dirty="0"/>
              <a:t>via stomata</a:t>
            </a:r>
          </a:p>
        </p:txBody>
      </p:sp>
      <p:sp>
        <p:nvSpPr>
          <p:cNvPr id="80" name="TextBox 79">
            <a:extLst>
              <a:ext uri="{FF2B5EF4-FFF2-40B4-BE49-F238E27FC236}">
                <a16:creationId xmlns:a16="http://schemas.microsoft.com/office/drawing/2014/main" id="{D6EEF1E5-4077-456A-987A-A9BD09E0A7D4}"/>
              </a:ext>
            </a:extLst>
          </p:cNvPr>
          <p:cNvSpPr txBox="1"/>
          <p:nvPr/>
        </p:nvSpPr>
        <p:spPr>
          <a:xfrm>
            <a:off x="6440234" y="2341276"/>
            <a:ext cx="1368546" cy="369332"/>
          </a:xfrm>
          <a:prstGeom prst="rect">
            <a:avLst/>
          </a:prstGeom>
          <a:solidFill>
            <a:schemeClr val="bg1"/>
          </a:solidFill>
        </p:spPr>
        <p:txBody>
          <a:bodyPr wrap="square" rtlCol="0">
            <a:spAutoFit/>
          </a:bodyPr>
          <a:lstStyle/>
          <a:p>
            <a:r>
              <a:rPr lang="en-US" dirty="0"/>
              <a:t>via wound</a:t>
            </a:r>
          </a:p>
        </p:txBody>
      </p:sp>
      <p:pic>
        <p:nvPicPr>
          <p:cNvPr id="84" name="Picture 83">
            <a:extLst>
              <a:ext uri="{FF2B5EF4-FFF2-40B4-BE49-F238E27FC236}">
                <a16:creationId xmlns:a16="http://schemas.microsoft.com/office/drawing/2014/main" id="{CDD3526B-F9BF-498D-A9E4-A98473B49F22}"/>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9160630">
            <a:off x="7182381" y="2163938"/>
            <a:ext cx="617488" cy="216182"/>
          </a:xfrm>
          <a:prstGeom prst="rect">
            <a:avLst/>
          </a:prstGeom>
        </p:spPr>
      </p:pic>
      <p:sp>
        <p:nvSpPr>
          <p:cNvPr id="3" name="Rectangle 2">
            <a:extLst>
              <a:ext uri="{FF2B5EF4-FFF2-40B4-BE49-F238E27FC236}">
                <a16:creationId xmlns:a16="http://schemas.microsoft.com/office/drawing/2014/main" id="{E3F9007C-C1F2-4092-8B5C-8AC86F36269C}"/>
              </a:ext>
            </a:extLst>
          </p:cNvPr>
          <p:cNvSpPr/>
          <p:nvPr/>
        </p:nvSpPr>
        <p:spPr>
          <a:xfrm>
            <a:off x="8684994" y="1185796"/>
            <a:ext cx="933827" cy="726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878F6AE-1210-4415-98A5-AC9FEFA52F38}"/>
              </a:ext>
            </a:extLst>
          </p:cNvPr>
          <p:cNvGrpSpPr/>
          <p:nvPr/>
        </p:nvGrpSpPr>
        <p:grpSpPr>
          <a:xfrm>
            <a:off x="8292900" y="3089674"/>
            <a:ext cx="1658006" cy="1704792"/>
            <a:chOff x="8807037" y="2976992"/>
            <a:chExt cx="1658006" cy="1704792"/>
          </a:xfrm>
        </p:grpSpPr>
        <p:grpSp>
          <p:nvGrpSpPr>
            <p:cNvPr id="22" name="Group 21">
              <a:extLst>
                <a:ext uri="{FF2B5EF4-FFF2-40B4-BE49-F238E27FC236}">
                  <a16:creationId xmlns:a16="http://schemas.microsoft.com/office/drawing/2014/main" id="{DC9CCF1D-B220-4656-B91B-C4F99D8604AD}"/>
                </a:ext>
              </a:extLst>
            </p:cNvPr>
            <p:cNvGrpSpPr/>
            <p:nvPr/>
          </p:nvGrpSpPr>
          <p:grpSpPr>
            <a:xfrm>
              <a:off x="8807037" y="2976992"/>
              <a:ext cx="1658006" cy="1704792"/>
              <a:chOff x="8807037" y="2976992"/>
              <a:chExt cx="1658006" cy="1704792"/>
            </a:xfrm>
          </p:grpSpPr>
          <p:grpSp>
            <p:nvGrpSpPr>
              <p:cNvPr id="86" name="Group 85">
                <a:extLst>
                  <a:ext uri="{FF2B5EF4-FFF2-40B4-BE49-F238E27FC236}">
                    <a16:creationId xmlns:a16="http://schemas.microsoft.com/office/drawing/2014/main" id="{10EAB595-F0D3-47B8-A82A-428239D205CD}"/>
                  </a:ext>
                </a:extLst>
              </p:cNvPr>
              <p:cNvGrpSpPr/>
              <p:nvPr/>
            </p:nvGrpSpPr>
            <p:grpSpPr>
              <a:xfrm>
                <a:off x="8807037" y="2976992"/>
                <a:ext cx="1658006" cy="1704792"/>
                <a:chOff x="8794734" y="2806506"/>
                <a:chExt cx="1658006" cy="1704792"/>
              </a:xfrm>
            </p:grpSpPr>
            <p:pic>
              <p:nvPicPr>
                <p:cNvPr id="87" name="Picture 2" descr="Life cycle of the black rot pathogen Xanthomonas campestris pv. campestris">
                  <a:extLst>
                    <a:ext uri="{FF2B5EF4-FFF2-40B4-BE49-F238E27FC236}">
                      <a16:creationId xmlns:a16="http://schemas.microsoft.com/office/drawing/2014/main" id="{5D595B10-6290-4809-9CA0-90994E5C53AE}"/>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38319" t="43372" r="46674" b="33562"/>
                <a:stretch/>
              </p:blipFill>
              <p:spPr bwMode="auto">
                <a:xfrm>
                  <a:off x="9170478" y="2929491"/>
                  <a:ext cx="1282262" cy="1581807"/>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9956E085-DACD-4283-8F42-95AFEDC80FAC}"/>
                    </a:ext>
                  </a:extLst>
                </p:cNvPr>
                <p:cNvSpPr/>
                <p:nvPr/>
              </p:nvSpPr>
              <p:spPr>
                <a:xfrm>
                  <a:off x="8794734" y="2806506"/>
                  <a:ext cx="751488" cy="34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91D3323B-EA21-4122-9107-62BDD40B8376}"/>
                      </a:ext>
                    </a:extLst>
                  </p14:cNvPr>
                  <p14:cNvContentPartPr/>
                  <p14:nvPr/>
                </p14:nvContentPartPr>
                <p14:xfrm>
                  <a:off x="10000326" y="3337450"/>
                  <a:ext cx="224280" cy="263160"/>
                </p14:xfrm>
              </p:contentPart>
            </mc:Choice>
            <mc:Fallback xmlns="">
              <p:pic>
                <p:nvPicPr>
                  <p:cNvPr id="21" name="Ink 20">
                    <a:extLst>
                      <a:ext uri="{FF2B5EF4-FFF2-40B4-BE49-F238E27FC236}">
                        <a16:creationId xmlns:a16="http://schemas.microsoft.com/office/drawing/2014/main" id="{91D3323B-EA21-4122-9107-62BDD40B8376}"/>
                      </a:ext>
                    </a:extLst>
                  </p:cNvPr>
                  <p:cNvPicPr/>
                  <p:nvPr/>
                </p:nvPicPr>
                <p:blipFill>
                  <a:blip r:embed="rId14"/>
                  <a:stretch>
                    <a:fillRect/>
                  </a:stretch>
                </p:blipFill>
                <p:spPr>
                  <a:xfrm>
                    <a:off x="9937786" y="3274450"/>
                    <a:ext cx="349719" cy="38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36" name="Ink 35">
                  <a:extLst>
                    <a:ext uri="{FF2B5EF4-FFF2-40B4-BE49-F238E27FC236}">
                      <a16:creationId xmlns:a16="http://schemas.microsoft.com/office/drawing/2014/main" id="{63A50067-62FE-4629-AD27-F576D9346C03}"/>
                    </a:ext>
                  </a:extLst>
                </p14:cNvPr>
                <p14:cNvContentPartPr/>
                <p14:nvPr/>
              </p14:nvContentPartPr>
              <p14:xfrm>
                <a:off x="9613144" y="3453261"/>
                <a:ext cx="543240" cy="803160"/>
              </p14:xfrm>
            </p:contentPart>
          </mc:Choice>
          <mc:Fallback xmlns="">
            <p:pic>
              <p:nvPicPr>
                <p:cNvPr id="36" name="Ink 35">
                  <a:extLst>
                    <a:ext uri="{FF2B5EF4-FFF2-40B4-BE49-F238E27FC236}">
                      <a16:creationId xmlns:a16="http://schemas.microsoft.com/office/drawing/2014/main" id="{63A50067-62FE-4629-AD27-F576D9346C03}"/>
                    </a:ext>
                  </a:extLst>
                </p:cNvPr>
                <p:cNvPicPr/>
                <p:nvPr/>
              </p:nvPicPr>
              <p:blipFill>
                <a:blip r:embed="rId16"/>
                <a:stretch>
                  <a:fillRect/>
                </a:stretch>
              </p:blipFill>
              <p:spPr>
                <a:xfrm>
                  <a:off x="9595504" y="3435621"/>
                  <a:ext cx="578880" cy="838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 name="Ink 60">
                  <a:extLst>
                    <a:ext uri="{FF2B5EF4-FFF2-40B4-BE49-F238E27FC236}">
                      <a16:creationId xmlns:a16="http://schemas.microsoft.com/office/drawing/2014/main" id="{00BBBEF8-30CF-49AF-B180-DD24A1AED935}"/>
                    </a:ext>
                  </a:extLst>
                </p14:cNvPr>
                <p14:cNvContentPartPr/>
                <p14:nvPr/>
              </p14:nvContentPartPr>
              <p14:xfrm>
                <a:off x="9621736" y="3475761"/>
                <a:ext cx="470880" cy="758160"/>
              </p14:xfrm>
            </p:contentPart>
          </mc:Choice>
          <mc:Fallback xmlns="">
            <p:pic>
              <p:nvPicPr>
                <p:cNvPr id="61" name="Ink 60">
                  <a:extLst>
                    <a:ext uri="{FF2B5EF4-FFF2-40B4-BE49-F238E27FC236}">
                      <a16:creationId xmlns:a16="http://schemas.microsoft.com/office/drawing/2014/main" id="{00BBBEF8-30CF-49AF-B180-DD24A1AED935}"/>
                    </a:ext>
                  </a:extLst>
                </p:cNvPr>
                <p:cNvPicPr/>
                <p:nvPr/>
              </p:nvPicPr>
              <p:blipFill>
                <a:blip r:embed="rId18"/>
                <a:stretch>
                  <a:fillRect/>
                </a:stretch>
              </p:blipFill>
              <p:spPr>
                <a:xfrm>
                  <a:off x="9603736" y="3457761"/>
                  <a:ext cx="506520" cy="793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166654F9-2125-4775-86C8-BBF149402339}"/>
                    </a:ext>
                  </a:extLst>
                </p14:cNvPr>
                <p14:cNvContentPartPr/>
                <p14:nvPr/>
              </p14:nvContentPartPr>
              <p14:xfrm>
                <a:off x="9378771" y="3813390"/>
                <a:ext cx="45000" cy="52560"/>
              </p14:xfrm>
            </p:contentPart>
          </mc:Choice>
          <mc:Fallback xmlns="">
            <p:pic>
              <p:nvPicPr>
                <p:cNvPr id="37" name="Ink 36">
                  <a:extLst>
                    <a:ext uri="{FF2B5EF4-FFF2-40B4-BE49-F238E27FC236}">
                      <a16:creationId xmlns:a16="http://schemas.microsoft.com/office/drawing/2014/main" id="{166654F9-2125-4775-86C8-BBF149402339}"/>
                    </a:ext>
                  </a:extLst>
                </p:cNvPr>
                <p:cNvPicPr/>
                <p:nvPr/>
              </p:nvPicPr>
              <p:blipFill>
                <a:blip r:embed="rId20"/>
                <a:stretch>
                  <a:fillRect/>
                </a:stretch>
              </p:blipFill>
              <p:spPr>
                <a:xfrm>
                  <a:off x="9361131" y="3795750"/>
                  <a:ext cx="806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87EFDAF8-75F1-49D2-996F-686F3BCFC2D5}"/>
                    </a:ext>
                  </a:extLst>
                </p14:cNvPr>
                <p14:cNvContentPartPr/>
                <p14:nvPr/>
              </p14:nvContentPartPr>
              <p14:xfrm>
                <a:off x="9385251" y="4176270"/>
                <a:ext cx="50400" cy="96120"/>
              </p14:xfrm>
            </p:contentPart>
          </mc:Choice>
          <mc:Fallback xmlns="">
            <p:pic>
              <p:nvPicPr>
                <p:cNvPr id="39" name="Ink 38">
                  <a:extLst>
                    <a:ext uri="{FF2B5EF4-FFF2-40B4-BE49-F238E27FC236}">
                      <a16:creationId xmlns:a16="http://schemas.microsoft.com/office/drawing/2014/main" id="{87EFDAF8-75F1-49D2-996F-686F3BCFC2D5}"/>
                    </a:ext>
                  </a:extLst>
                </p:cNvPr>
                <p:cNvPicPr/>
                <p:nvPr/>
              </p:nvPicPr>
              <p:blipFill>
                <a:blip r:embed="rId22"/>
                <a:stretch>
                  <a:fillRect/>
                </a:stretch>
              </p:blipFill>
              <p:spPr>
                <a:xfrm>
                  <a:off x="9367251" y="4158630"/>
                  <a:ext cx="860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4" name="Ink 43">
                  <a:extLst>
                    <a:ext uri="{FF2B5EF4-FFF2-40B4-BE49-F238E27FC236}">
                      <a16:creationId xmlns:a16="http://schemas.microsoft.com/office/drawing/2014/main" id="{04201FC0-0977-434F-93AF-9FB31FF35C16}"/>
                    </a:ext>
                  </a:extLst>
                </p14:cNvPr>
                <p14:cNvContentPartPr/>
                <p14:nvPr/>
              </p14:nvContentPartPr>
              <p14:xfrm>
                <a:off x="9573904" y="3883966"/>
                <a:ext cx="78480" cy="123840"/>
              </p14:xfrm>
            </p:contentPart>
          </mc:Choice>
          <mc:Fallback xmlns="">
            <p:pic>
              <p:nvPicPr>
                <p:cNvPr id="44" name="Ink 43">
                  <a:extLst>
                    <a:ext uri="{FF2B5EF4-FFF2-40B4-BE49-F238E27FC236}">
                      <a16:creationId xmlns:a16="http://schemas.microsoft.com/office/drawing/2014/main" id="{04201FC0-0977-434F-93AF-9FB31FF35C16}"/>
                    </a:ext>
                  </a:extLst>
                </p:cNvPr>
                <p:cNvPicPr/>
                <p:nvPr/>
              </p:nvPicPr>
              <p:blipFill>
                <a:blip r:embed="rId24"/>
                <a:stretch>
                  <a:fillRect/>
                </a:stretch>
              </p:blipFill>
              <p:spPr>
                <a:xfrm>
                  <a:off x="9556264" y="3865966"/>
                  <a:ext cx="114120" cy="159480"/>
                </a:xfrm>
                <a:prstGeom prst="rect">
                  <a:avLst/>
                </a:prstGeom>
              </p:spPr>
            </p:pic>
          </mc:Fallback>
        </mc:AlternateContent>
      </p:grpSp>
      <p:pic>
        <p:nvPicPr>
          <p:cNvPr id="95" name="Picture 94">
            <a:extLst>
              <a:ext uri="{FF2B5EF4-FFF2-40B4-BE49-F238E27FC236}">
                <a16:creationId xmlns:a16="http://schemas.microsoft.com/office/drawing/2014/main" id="{573C4656-8DDB-464C-ADD6-750CEBEBFA3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1250" t="4762" r="21146" b="44792"/>
          <a:stretch/>
        </p:blipFill>
        <p:spPr>
          <a:xfrm>
            <a:off x="10042683" y="4884293"/>
            <a:ext cx="1871496" cy="1147264"/>
          </a:xfrm>
          <a:prstGeom prst="rect">
            <a:avLst/>
          </a:prstGeom>
          <a:ln w="12700">
            <a:solidFill>
              <a:schemeClr val="tx1">
                <a:lumMod val="75000"/>
                <a:lumOff val="25000"/>
              </a:schemeClr>
            </a:solidFill>
          </a:ln>
        </p:spPr>
      </p:pic>
      <p:pic>
        <p:nvPicPr>
          <p:cNvPr id="99" name="Picture 98">
            <a:extLst>
              <a:ext uri="{FF2B5EF4-FFF2-40B4-BE49-F238E27FC236}">
                <a16:creationId xmlns:a16="http://schemas.microsoft.com/office/drawing/2014/main" id="{4DD4E709-F1A2-454E-84C8-729F87F356CF}"/>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21417" t="4880" r="21166" b="38333"/>
          <a:stretch/>
        </p:blipFill>
        <p:spPr>
          <a:xfrm>
            <a:off x="8042534" y="4892638"/>
            <a:ext cx="1657159" cy="1147264"/>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413770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 name="Group 1039">
            <a:extLst>
              <a:ext uri="{FF2B5EF4-FFF2-40B4-BE49-F238E27FC236}">
                <a16:creationId xmlns:a16="http://schemas.microsoft.com/office/drawing/2014/main" id="{59741F08-D70A-44A1-8C24-21E8B9DC1027}"/>
              </a:ext>
            </a:extLst>
          </p:cNvPr>
          <p:cNvGrpSpPr/>
          <p:nvPr/>
        </p:nvGrpSpPr>
        <p:grpSpPr>
          <a:xfrm>
            <a:off x="7115236" y="1040371"/>
            <a:ext cx="2469931" cy="1366346"/>
            <a:chOff x="7115236" y="1040371"/>
            <a:chExt cx="2469931" cy="1366346"/>
          </a:xfrm>
        </p:grpSpPr>
        <p:grpSp>
          <p:nvGrpSpPr>
            <p:cNvPr id="10" name="Group 9">
              <a:extLst>
                <a:ext uri="{FF2B5EF4-FFF2-40B4-BE49-F238E27FC236}">
                  <a16:creationId xmlns:a16="http://schemas.microsoft.com/office/drawing/2014/main" id="{5CF9B6E8-1280-40E8-8096-2E3B7A58228F}"/>
                </a:ext>
              </a:extLst>
            </p:cNvPr>
            <p:cNvGrpSpPr/>
            <p:nvPr/>
          </p:nvGrpSpPr>
          <p:grpSpPr>
            <a:xfrm>
              <a:off x="7115236" y="1040371"/>
              <a:ext cx="2469931" cy="1366346"/>
              <a:chOff x="7115236" y="1040371"/>
              <a:chExt cx="2469931" cy="1366346"/>
            </a:xfrm>
          </p:grpSpPr>
          <p:pic>
            <p:nvPicPr>
              <p:cNvPr id="2050" name="Picture 2" descr="Life cycle of the black rot pathogen Xanthomonas campestris pv. campestris">
                <a:extLst>
                  <a:ext uri="{FF2B5EF4-FFF2-40B4-BE49-F238E27FC236}">
                    <a16:creationId xmlns:a16="http://schemas.microsoft.com/office/drawing/2014/main" id="{9B572365-0F52-4DB2-8741-EBACCDF194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71405" t="6743" r="-313" b="73333"/>
              <a:stretch/>
            </p:blipFill>
            <p:spPr bwMode="auto">
              <a:xfrm>
                <a:off x="7115236" y="1040371"/>
                <a:ext cx="2469931" cy="13663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EF3A959-AC2A-4F4C-94CA-CA2B4E199FB6}"/>
                      </a:ext>
                    </a:extLst>
                  </p14:cNvPr>
                  <p14:cNvContentPartPr/>
                  <p14:nvPr/>
                </p14:nvContentPartPr>
                <p14:xfrm>
                  <a:off x="8690019" y="1437627"/>
                  <a:ext cx="97200" cy="151920"/>
                </p14:xfrm>
              </p:contentPart>
            </mc:Choice>
            <mc:Fallback xmlns="">
              <p:pic>
                <p:nvPicPr>
                  <p:cNvPr id="9" name="Ink 8">
                    <a:extLst>
                      <a:ext uri="{FF2B5EF4-FFF2-40B4-BE49-F238E27FC236}">
                        <a16:creationId xmlns:a16="http://schemas.microsoft.com/office/drawing/2014/main" id="{5EF3A959-AC2A-4F4C-94CA-CA2B4E199FB6}"/>
                      </a:ext>
                    </a:extLst>
                  </p:cNvPr>
                  <p:cNvPicPr/>
                  <p:nvPr/>
                </p:nvPicPr>
                <p:blipFill>
                  <a:blip r:embed="rId5"/>
                  <a:stretch>
                    <a:fillRect/>
                  </a:stretch>
                </p:blipFill>
                <p:spPr>
                  <a:xfrm>
                    <a:off x="8672019" y="1419987"/>
                    <a:ext cx="132840" cy="187560"/>
                  </a:xfrm>
                  <a:prstGeom prst="rect">
                    <a:avLst/>
                  </a:prstGeom>
                </p:spPr>
              </p:pic>
            </mc:Fallback>
          </mc:AlternateContent>
        </p:grpSp>
        <p:sp>
          <p:nvSpPr>
            <p:cNvPr id="1039" name="Rectangle 1038">
              <a:extLst>
                <a:ext uri="{FF2B5EF4-FFF2-40B4-BE49-F238E27FC236}">
                  <a16:creationId xmlns:a16="http://schemas.microsoft.com/office/drawing/2014/main" id="{9A789B8E-8D47-4741-B4D9-68C1BF05E170}"/>
                </a:ext>
              </a:extLst>
            </p:cNvPr>
            <p:cNvSpPr/>
            <p:nvPr/>
          </p:nvSpPr>
          <p:spPr>
            <a:xfrm>
              <a:off x="7906994" y="1912234"/>
              <a:ext cx="215921" cy="229134"/>
            </a:xfrm>
            <a:prstGeom prst="rect">
              <a:avLst/>
            </a:prstGeom>
            <a:solidFill>
              <a:srgbClr val="1FA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A1963051-37BA-48C8-8552-1BFDF1439373}"/>
              </a:ext>
            </a:extLst>
          </p:cNvPr>
          <p:cNvSpPr>
            <a:spLocks noGrp="1"/>
          </p:cNvSpPr>
          <p:nvPr>
            <p:ph type="title"/>
          </p:nvPr>
        </p:nvSpPr>
        <p:spPr>
          <a:xfrm>
            <a:off x="838199" y="215496"/>
            <a:ext cx="11080519" cy="320531"/>
          </a:xfrm>
        </p:spPr>
        <p:txBody>
          <a:bodyPr>
            <a:noAutofit/>
          </a:bodyPr>
          <a:lstStyle/>
          <a:p>
            <a:r>
              <a:rPr lang="en-US" sz="3600" dirty="0"/>
              <a:t>vascular</a:t>
            </a:r>
            <a:r>
              <a:rPr lang="en-US" sz="3600" i="1" dirty="0"/>
              <a:t> Xanthomonas </a:t>
            </a:r>
            <a:r>
              <a:rPr lang="en-US" sz="3600" dirty="0"/>
              <a:t>strains: Life cycle</a:t>
            </a:r>
          </a:p>
        </p:txBody>
      </p:sp>
      <p:sp>
        <p:nvSpPr>
          <p:cNvPr id="14" name="Lightning Bolt 13">
            <a:extLst>
              <a:ext uri="{FF2B5EF4-FFF2-40B4-BE49-F238E27FC236}">
                <a16:creationId xmlns:a16="http://schemas.microsoft.com/office/drawing/2014/main" id="{6A231E2D-3EF7-4E26-B715-72E801B25F72}"/>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0F5EE282-FAF4-4BFD-979B-4D0079002363}"/>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descr="Life cycle of the black rot pathogen Xanthomonas campestris pv. campestris">
            <a:extLst>
              <a:ext uri="{FF2B5EF4-FFF2-40B4-BE49-F238E27FC236}">
                <a16:creationId xmlns:a16="http://schemas.microsoft.com/office/drawing/2014/main" id="{607B8B5E-DD5D-4A54-A9B5-11345A98CA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301" t="68124" r="50056" b="23370"/>
          <a:stretch/>
        </p:blipFill>
        <p:spPr bwMode="auto">
          <a:xfrm>
            <a:off x="6378458" y="4307907"/>
            <a:ext cx="940818" cy="9669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SC (Field Studies Council) - Urban ecosystems">
            <a:extLst>
              <a:ext uri="{FF2B5EF4-FFF2-40B4-BE49-F238E27FC236}">
                <a16:creationId xmlns:a16="http://schemas.microsoft.com/office/drawing/2014/main" id="{D618F1C7-C851-4F0E-A56E-13E168BEEE6C}"/>
              </a:ext>
            </a:extLst>
          </p:cNvPr>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harpenSoften amount="100000"/>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908128" y="3944406"/>
            <a:ext cx="1619128" cy="11750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0A3A59A-7EB6-43CC-BEE6-37E9BD4BF8AB}"/>
              </a:ext>
            </a:extLst>
          </p:cNvPr>
          <p:cNvGrpSpPr/>
          <p:nvPr/>
        </p:nvGrpSpPr>
        <p:grpSpPr>
          <a:xfrm>
            <a:off x="3841799" y="1015470"/>
            <a:ext cx="2469931" cy="1392225"/>
            <a:chOff x="3841799" y="1048946"/>
            <a:chExt cx="2469931" cy="1392225"/>
          </a:xfrm>
        </p:grpSpPr>
        <p:pic>
          <p:nvPicPr>
            <p:cNvPr id="53" name="Picture 2" descr="Life cycle of the black rot pathogen Xanthomonas campestris pv. campestris">
              <a:extLst>
                <a:ext uri="{FF2B5EF4-FFF2-40B4-BE49-F238E27FC236}">
                  <a16:creationId xmlns:a16="http://schemas.microsoft.com/office/drawing/2014/main" id="{BF96A37E-45A4-4E2E-8D51-3BC39CF313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71405" t="6743" r="-313" b="73333"/>
            <a:stretch/>
          </p:blipFill>
          <p:spPr bwMode="auto">
            <a:xfrm>
              <a:off x="3841799" y="1048946"/>
              <a:ext cx="2469931" cy="13663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03BB9E-EF2D-4DC4-854D-BBC249C41F8B}"/>
                </a:ext>
              </a:extLst>
            </p:cNvPr>
            <p:cNvSpPr/>
            <p:nvPr/>
          </p:nvSpPr>
          <p:spPr>
            <a:xfrm>
              <a:off x="4603531" y="1945710"/>
              <a:ext cx="262760" cy="208912"/>
            </a:xfrm>
            <a:prstGeom prst="rect">
              <a:avLst/>
            </a:prstGeom>
            <a:solidFill>
              <a:srgbClr val="1FA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92E7509-92DE-404C-92B2-BBF7C4E30F7D}"/>
                </a:ext>
              </a:extLst>
            </p:cNvPr>
            <p:cNvSpPr/>
            <p:nvPr/>
          </p:nvSpPr>
          <p:spPr>
            <a:xfrm>
              <a:off x="4755933" y="2232259"/>
              <a:ext cx="751488"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2800ECB-1625-47A9-A69B-F78A2C17F745}"/>
                </a:ext>
              </a:extLst>
            </p:cNvPr>
            <p:cNvSpPr/>
            <p:nvPr/>
          </p:nvSpPr>
          <p:spPr>
            <a:xfrm>
              <a:off x="5442508" y="1657118"/>
              <a:ext cx="869222"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D43E3D9-A9DF-406F-A16C-C5C887816D80}"/>
                </a:ext>
              </a:extLst>
            </p:cNvPr>
            <p:cNvSpPr/>
            <p:nvPr/>
          </p:nvSpPr>
          <p:spPr>
            <a:xfrm>
              <a:off x="5409650" y="1376894"/>
              <a:ext cx="751488" cy="34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1E0331E-92C6-459D-9B38-320B54003BD2}"/>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21028793">
            <a:off x="4467124" y="1291802"/>
            <a:ext cx="943413" cy="330288"/>
          </a:xfrm>
          <a:prstGeom prst="rect">
            <a:avLst/>
          </a:prstGeom>
        </p:spPr>
      </p:pic>
      <p:pic>
        <p:nvPicPr>
          <p:cNvPr id="57" name="Picture 56">
            <a:extLst>
              <a:ext uri="{FF2B5EF4-FFF2-40B4-BE49-F238E27FC236}">
                <a16:creationId xmlns:a16="http://schemas.microsoft.com/office/drawing/2014/main" id="{205D765A-7F36-417F-BE1B-8FE49298569F}"/>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3920169">
            <a:off x="3753613" y="1806050"/>
            <a:ext cx="943413" cy="330288"/>
          </a:xfrm>
          <a:prstGeom prst="rect">
            <a:avLst/>
          </a:prstGeom>
        </p:spPr>
      </p:pic>
      <p:pic>
        <p:nvPicPr>
          <p:cNvPr id="58" name="Picture 57">
            <a:extLst>
              <a:ext uri="{FF2B5EF4-FFF2-40B4-BE49-F238E27FC236}">
                <a16:creationId xmlns:a16="http://schemas.microsoft.com/office/drawing/2014/main" id="{A7C983A2-FCC5-4AAD-B3B9-01AABD2508F4}"/>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19800000">
            <a:off x="8702700" y="1235327"/>
            <a:ext cx="617488" cy="216182"/>
          </a:xfrm>
          <a:prstGeom prst="rect">
            <a:avLst/>
          </a:prstGeom>
        </p:spPr>
      </p:pic>
      <p:pic>
        <p:nvPicPr>
          <p:cNvPr id="59" name="Picture 58">
            <a:extLst>
              <a:ext uri="{FF2B5EF4-FFF2-40B4-BE49-F238E27FC236}">
                <a16:creationId xmlns:a16="http://schemas.microsoft.com/office/drawing/2014/main" id="{CB0E7DA4-27B0-484B-8609-C9EEEDDAD363}"/>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19800000">
            <a:off x="6645039" y="4672479"/>
            <a:ext cx="617488" cy="216182"/>
          </a:xfrm>
          <a:prstGeom prst="rect">
            <a:avLst/>
          </a:prstGeom>
        </p:spPr>
      </p:pic>
      <p:pic>
        <p:nvPicPr>
          <p:cNvPr id="60" name="Picture 59">
            <a:extLst>
              <a:ext uri="{FF2B5EF4-FFF2-40B4-BE49-F238E27FC236}">
                <a16:creationId xmlns:a16="http://schemas.microsoft.com/office/drawing/2014/main" id="{069D9030-8497-45CA-A3FC-79F3D4E99A05}"/>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19800000">
            <a:off x="3533056" y="4346037"/>
            <a:ext cx="617488" cy="216182"/>
          </a:xfrm>
          <a:prstGeom prst="rect">
            <a:avLst/>
          </a:prstGeom>
        </p:spPr>
      </p:pic>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262884FB-33FD-458E-8451-DB5511F74886}"/>
                  </a:ext>
                </a:extLst>
              </p14:cNvPr>
              <p14:cNvContentPartPr/>
              <p14:nvPr/>
            </p14:nvContentPartPr>
            <p14:xfrm>
              <a:off x="5883105" y="1043076"/>
              <a:ext cx="1045800" cy="412920"/>
            </p14:xfrm>
          </p:contentPart>
        </mc:Choice>
        <mc:Fallback xmlns="">
          <p:pic>
            <p:nvPicPr>
              <p:cNvPr id="26" name="Ink 25">
                <a:extLst>
                  <a:ext uri="{FF2B5EF4-FFF2-40B4-BE49-F238E27FC236}">
                    <a16:creationId xmlns:a16="http://schemas.microsoft.com/office/drawing/2014/main" id="{262884FB-33FD-458E-8451-DB5511F74886}"/>
                  </a:ext>
                </a:extLst>
              </p:cNvPr>
              <p:cNvPicPr/>
              <p:nvPr/>
            </p:nvPicPr>
            <p:blipFill>
              <a:blip r:embed="rId12"/>
              <a:stretch>
                <a:fillRect/>
              </a:stretch>
            </p:blipFill>
            <p:spPr>
              <a:xfrm>
                <a:off x="5865459" y="1025436"/>
                <a:ext cx="1081452" cy="448560"/>
              </a:xfrm>
              <a:prstGeom prst="rect">
                <a:avLst/>
              </a:prstGeom>
            </p:spPr>
          </p:pic>
        </mc:Fallback>
      </mc:AlternateContent>
      <p:sp>
        <p:nvSpPr>
          <p:cNvPr id="79" name="TextBox 78">
            <a:extLst>
              <a:ext uri="{FF2B5EF4-FFF2-40B4-BE49-F238E27FC236}">
                <a16:creationId xmlns:a16="http://schemas.microsoft.com/office/drawing/2014/main" id="{1610F3CE-104D-4C2E-9E92-AA517ED6F7FD}"/>
              </a:ext>
            </a:extLst>
          </p:cNvPr>
          <p:cNvSpPr txBox="1"/>
          <p:nvPr/>
        </p:nvSpPr>
        <p:spPr>
          <a:xfrm>
            <a:off x="8683092" y="1646465"/>
            <a:ext cx="2448909" cy="369332"/>
          </a:xfrm>
          <a:prstGeom prst="rect">
            <a:avLst/>
          </a:prstGeom>
          <a:solidFill>
            <a:schemeClr val="bg1"/>
          </a:solidFill>
        </p:spPr>
        <p:txBody>
          <a:bodyPr wrap="square" rtlCol="0">
            <a:spAutoFit/>
          </a:bodyPr>
          <a:lstStyle/>
          <a:p>
            <a:r>
              <a:rPr lang="en-US" dirty="0"/>
              <a:t>via hydathodes</a:t>
            </a:r>
          </a:p>
        </p:txBody>
      </p:sp>
      <p:sp>
        <p:nvSpPr>
          <p:cNvPr id="80" name="TextBox 79">
            <a:extLst>
              <a:ext uri="{FF2B5EF4-FFF2-40B4-BE49-F238E27FC236}">
                <a16:creationId xmlns:a16="http://schemas.microsoft.com/office/drawing/2014/main" id="{D6EEF1E5-4077-456A-987A-A9BD09E0A7D4}"/>
              </a:ext>
            </a:extLst>
          </p:cNvPr>
          <p:cNvSpPr txBox="1"/>
          <p:nvPr/>
        </p:nvSpPr>
        <p:spPr>
          <a:xfrm>
            <a:off x="7645641" y="2232845"/>
            <a:ext cx="1368546" cy="369332"/>
          </a:xfrm>
          <a:prstGeom prst="rect">
            <a:avLst/>
          </a:prstGeom>
          <a:solidFill>
            <a:schemeClr val="bg1"/>
          </a:solidFill>
        </p:spPr>
        <p:txBody>
          <a:bodyPr wrap="square" rtlCol="0">
            <a:spAutoFit/>
          </a:bodyPr>
          <a:lstStyle/>
          <a:p>
            <a:r>
              <a:rPr lang="en-US" dirty="0"/>
              <a:t>via wound</a:t>
            </a:r>
          </a:p>
        </p:txBody>
      </p:sp>
      <p:pic>
        <p:nvPicPr>
          <p:cNvPr id="84" name="Picture 83">
            <a:extLst>
              <a:ext uri="{FF2B5EF4-FFF2-40B4-BE49-F238E27FC236}">
                <a16:creationId xmlns:a16="http://schemas.microsoft.com/office/drawing/2014/main" id="{CDD3526B-F9BF-498D-A9E4-A98473B49F22}"/>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9160630">
            <a:off x="7182381" y="2163938"/>
            <a:ext cx="617488" cy="216182"/>
          </a:xfrm>
          <a:prstGeom prst="rect">
            <a:avLst/>
          </a:prstGeom>
        </p:spPr>
      </p:pic>
      <p:grpSp>
        <p:nvGrpSpPr>
          <p:cNvPr id="86" name="Group 85">
            <a:extLst>
              <a:ext uri="{FF2B5EF4-FFF2-40B4-BE49-F238E27FC236}">
                <a16:creationId xmlns:a16="http://schemas.microsoft.com/office/drawing/2014/main" id="{10EAB595-F0D3-47B8-A82A-428239D205CD}"/>
              </a:ext>
            </a:extLst>
          </p:cNvPr>
          <p:cNvGrpSpPr/>
          <p:nvPr/>
        </p:nvGrpSpPr>
        <p:grpSpPr>
          <a:xfrm>
            <a:off x="8807037" y="2977578"/>
            <a:ext cx="1658006" cy="1704792"/>
            <a:chOff x="8794734" y="2806506"/>
            <a:chExt cx="1658006" cy="1704792"/>
          </a:xfrm>
        </p:grpSpPr>
        <p:pic>
          <p:nvPicPr>
            <p:cNvPr id="87" name="Picture 2" descr="Life cycle of the black rot pathogen Xanthomonas campestris pv. campestris">
              <a:extLst>
                <a:ext uri="{FF2B5EF4-FFF2-40B4-BE49-F238E27FC236}">
                  <a16:creationId xmlns:a16="http://schemas.microsoft.com/office/drawing/2014/main" id="{5D595B10-6290-4809-9CA0-90994E5C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38319" t="43372" r="46674" b="33562"/>
            <a:stretch/>
          </p:blipFill>
          <p:spPr bwMode="auto">
            <a:xfrm>
              <a:off x="9170478" y="2929491"/>
              <a:ext cx="1282262" cy="1581807"/>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9956E085-DACD-4283-8F42-95AFEDC80FAC}"/>
                </a:ext>
              </a:extLst>
            </p:cNvPr>
            <p:cNvSpPr/>
            <p:nvPr/>
          </p:nvSpPr>
          <p:spPr>
            <a:xfrm>
              <a:off x="8794734" y="2806506"/>
              <a:ext cx="751488" cy="34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41" name="Picture 1040">
            <a:extLst>
              <a:ext uri="{FF2B5EF4-FFF2-40B4-BE49-F238E27FC236}">
                <a16:creationId xmlns:a16="http://schemas.microsoft.com/office/drawing/2014/main" id="{426F266F-2A9E-40D3-9A1C-3EB08405EB26}"/>
              </a:ext>
            </a:extLst>
          </p:cNvPr>
          <p:cNvPicPr>
            <a:picLocks noChangeAspect="1"/>
          </p:cNvPicPr>
          <p:nvPr/>
        </p:nvPicPr>
        <p:blipFill>
          <a:blip r:embed="rId14"/>
          <a:stretch>
            <a:fillRect/>
          </a:stretch>
        </p:blipFill>
        <p:spPr>
          <a:xfrm>
            <a:off x="4242195" y="2835445"/>
            <a:ext cx="1066949" cy="952633"/>
          </a:xfrm>
          <a:prstGeom prst="rect">
            <a:avLst/>
          </a:prstGeom>
        </p:spPr>
      </p:pic>
    </p:spTree>
    <p:extLst>
      <p:ext uri="{BB962C8B-B14F-4D97-AF65-F5344CB8AC3E}">
        <p14:creationId xmlns:p14="http://schemas.microsoft.com/office/powerpoint/2010/main" val="87286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963051-37BA-48C8-8552-1BFDF1439373}"/>
              </a:ext>
            </a:extLst>
          </p:cNvPr>
          <p:cNvSpPr>
            <a:spLocks noGrp="1"/>
          </p:cNvSpPr>
          <p:nvPr>
            <p:ph type="title"/>
          </p:nvPr>
        </p:nvSpPr>
        <p:spPr>
          <a:xfrm>
            <a:off x="838199" y="215496"/>
            <a:ext cx="11080519" cy="320531"/>
          </a:xfrm>
        </p:spPr>
        <p:txBody>
          <a:bodyPr>
            <a:noAutofit/>
          </a:bodyPr>
          <a:lstStyle/>
          <a:p>
            <a:r>
              <a:rPr lang="en-US" sz="3600" i="1" dirty="0"/>
              <a:t>Xanthomonas</a:t>
            </a:r>
            <a:r>
              <a:rPr lang="en-US" sz="3600" dirty="0"/>
              <a:t>: Two patterns of foliar tissue tropism</a:t>
            </a:r>
          </a:p>
        </p:txBody>
      </p:sp>
      <p:sp>
        <p:nvSpPr>
          <p:cNvPr id="22" name="TextBox 21">
            <a:extLst>
              <a:ext uri="{FF2B5EF4-FFF2-40B4-BE49-F238E27FC236}">
                <a16:creationId xmlns:a16="http://schemas.microsoft.com/office/drawing/2014/main" id="{B515468A-EE83-4971-84A9-616C8899DACE}"/>
              </a:ext>
            </a:extLst>
          </p:cNvPr>
          <p:cNvSpPr txBox="1"/>
          <p:nvPr/>
        </p:nvSpPr>
        <p:spPr>
          <a:xfrm>
            <a:off x="99713" y="2982894"/>
            <a:ext cx="1776383" cy="707886"/>
          </a:xfrm>
          <a:prstGeom prst="rect">
            <a:avLst/>
          </a:prstGeom>
          <a:noFill/>
        </p:spPr>
        <p:txBody>
          <a:bodyPr wrap="square" rtlCol="0">
            <a:spAutoFit/>
          </a:bodyPr>
          <a:lstStyle/>
          <a:p>
            <a:r>
              <a:rPr lang="en-US" sz="2000" dirty="0"/>
              <a:t>Tissue preferences</a:t>
            </a:r>
          </a:p>
        </p:txBody>
      </p:sp>
      <p:sp>
        <p:nvSpPr>
          <p:cNvPr id="14" name="Lightning Bolt 13">
            <a:extLst>
              <a:ext uri="{FF2B5EF4-FFF2-40B4-BE49-F238E27FC236}">
                <a16:creationId xmlns:a16="http://schemas.microsoft.com/office/drawing/2014/main" id="{6A231E2D-3EF7-4E26-B715-72E801B25F72}"/>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0F5EE282-FAF4-4BFD-979B-4D0079002363}"/>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5B86524-8584-4423-95D0-DEEFB5EFE307}"/>
              </a:ext>
            </a:extLst>
          </p:cNvPr>
          <p:cNvCxnSpPr/>
          <p:nvPr/>
        </p:nvCxnSpPr>
        <p:spPr>
          <a:xfrm>
            <a:off x="7063982" y="1062182"/>
            <a:ext cx="0" cy="57958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2AE1BE8-4039-4B60-9D15-5D4A09485617}"/>
              </a:ext>
            </a:extLst>
          </p:cNvPr>
          <p:cNvSpPr/>
          <p:nvPr/>
        </p:nvSpPr>
        <p:spPr>
          <a:xfrm>
            <a:off x="17704" y="492480"/>
            <a:ext cx="12502621" cy="369332"/>
          </a:xfrm>
          <a:prstGeom prst="rect">
            <a:avLst/>
          </a:prstGeom>
        </p:spPr>
        <p:txBody>
          <a:bodyPr wrap="square">
            <a:spAutoFit/>
          </a:bodyPr>
          <a:lstStyle/>
          <a:p>
            <a:r>
              <a:rPr lang="en-US" dirty="0">
                <a:solidFill>
                  <a:schemeClr val="bg1">
                    <a:lumMod val="50000"/>
                  </a:schemeClr>
                </a:solidFill>
                <a:latin typeface="Google Sans Text"/>
              </a:rPr>
              <a:t>Tissue tropism is a </a:t>
            </a:r>
            <a:r>
              <a:rPr lang="en-US" b="1" dirty="0">
                <a:solidFill>
                  <a:schemeClr val="bg1">
                    <a:lumMod val="50000"/>
                  </a:schemeClr>
                </a:solidFill>
                <a:latin typeface="Google Sans Text"/>
              </a:rPr>
              <a:t>phenomenon by which certain host tissues preferentially support the growth and proliferation of pathogens</a:t>
            </a:r>
            <a:r>
              <a:rPr lang="en-US" dirty="0">
                <a:solidFill>
                  <a:schemeClr val="bg1">
                    <a:lumMod val="50000"/>
                  </a:schemeClr>
                </a:solidFill>
                <a:latin typeface="Google Sans Text"/>
              </a:rPr>
              <a:t>. </a:t>
            </a:r>
            <a:endParaRPr lang="en-US" dirty="0">
              <a:solidFill>
                <a:schemeClr val="bg1">
                  <a:lumMod val="50000"/>
                </a:schemeClr>
              </a:solidFill>
            </a:endParaRPr>
          </a:p>
        </p:txBody>
      </p:sp>
      <p:cxnSp>
        <p:nvCxnSpPr>
          <p:cNvPr id="18" name="Straight Connector 17">
            <a:extLst>
              <a:ext uri="{FF2B5EF4-FFF2-40B4-BE49-F238E27FC236}">
                <a16:creationId xmlns:a16="http://schemas.microsoft.com/office/drawing/2014/main" id="{96AD4892-158F-4DC8-BC98-62E8269738D3}"/>
              </a:ext>
            </a:extLst>
          </p:cNvPr>
          <p:cNvCxnSpPr/>
          <p:nvPr/>
        </p:nvCxnSpPr>
        <p:spPr>
          <a:xfrm>
            <a:off x="1987485" y="1062182"/>
            <a:ext cx="0" cy="57958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1206D0-7741-44C9-AE17-52B2C91BDA8F}"/>
              </a:ext>
            </a:extLst>
          </p:cNvPr>
          <p:cNvCxnSpPr/>
          <p:nvPr/>
        </p:nvCxnSpPr>
        <p:spPr>
          <a:xfrm>
            <a:off x="12140478" y="1062182"/>
            <a:ext cx="0" cy="57958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88EADFA-4BAE-4578-8446-FE27DD8F5941}"/>
              </a:ext>
            </a:extLst>
          </p:cNvPr>
          <p:cNvSpPr txBox="1"/>
          <p:nvPr/>
        </p:nvSpPr>
        <p:spPr>
          <a:xfrm>
            <a:off x="99713" y="1012335"/>
            <a:ext cx="1631820" cy="646331"/>
          </a:xfrm>
          <a:prstGeom prst="rect">
            <a:avLst/>
          </a:prstGeom>
          <a:noFill/>
        </p:spPr>
        <p:txBody>
          <a:bodyPr wrap="square" rtlCol="0">
            <a:spAutoFit/>
          </a:bodyPr>
          <a:lstStyle/>
          <a:p>
            <a:r>
              <a:rPr lang="en-US" dirty="0"/>
              <a:t>Local or systemic?</a:t>
            </a:r>
          </a:p>
        </p:txBody>
      </p:sp>
      <p:sp>
        <p:nvSpPr>
          <p:cNvPr id="33" name="TextBox 32">
            <a:extLst>
              <a:ext uri="{FF2B5EF4-FFF2-40B4-BE49-F238E27FC236}">
                <a16:creationId xmlns:a16="http://schemas.microsoft.com/office/drawing/2014/main" id="{74114B38-3CE9-4059-8A1E-4D83449DA3BA}"/>
              </a:ext>
            </a:extLst>
          </p:cNvPr>
          <p:cNvSpPr txBox="1"/>
          <p:nvPr/>
        </p:nvSpPr>
        <p:spPr>
          <a:xfrm>
            <a:off x="99713" y="3993386"/>
            <a:ext cx="1631820" cy="923330"/>
          </a:xfrm>
          <a:prstGeom prst="rect">
            <a:avLst/>
          </a:prstGeom>
          <a:noFill/>
        </p:spPr>
        <p:txBody>
          <a:bodyPr wrap="square" rtlCol="0">
            <a:spAutoFit/>
          </a:bodyPr>
          <a:lstStyle/>
          <a:p>
            <a:r>
              <a:rPr lang="en-US" dirty="0"/>
              <a:t>Types of symptoms/ diseases</a:t>
            </a:r>
          </a:p>
        </p:txBody>
      </p:sp>
      <p:cxnSp>
        <p:nvCxnSpPr>
          <p:cNvPr id="36" name="Straight Connector 35">
            <a:extLst>
              <a:ext uri="{FF2B5EF4-FFF2-40B4-BE49-F238E27FC236}">
                <a16:creationId xmlns:a16="http://schemas.microsoft.com/office/drawing/2014/main" id="{0C324036-C168-4FA7-A3B0-D2D142DEEAE2}"/>
              </a:ext>
            </a:extLst>
          </p:cNvPr>
          <p:cNvCxnSpPr/>
          <p:nvPr/>
        </p:nvCxnSpPr>
        <p:spPr>
          <a:xfrm>
            <a:off x="0" y="1846285"/>
            <a:ext cx="12140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FBD713F-C1D7-4C5A-B556-61E7C71F9A7E}"/>
              </a:ext>
            </a:extLst>
          </p:cNvPr>
          <p:cNvSpPr txBox="1"/>
          <p:nvPr/>
        </p:nvSpPr>
        <p:spPr>
          <a:xfrm>
            <a:off x="99713" y="2119984"/>
            <a:ext cx="1335622" cy="369332"/>
          </a:xfrm>
          <a:prstGeom prst="rect">
            <a:avLst/>
          </a:prstGeom>
          <a:noFill/>
        </p:spPr>
        <p:txBody>
          <a:bodyPr wrap="none" rtlCol="0">
            <a:spAutoFit/>
          </a:bodyPr>
          <a:lstStyle/>
          <a:p>
            <a:r>
              <a:rPr lang="en-US" dirty="0"/>
              <a:t>Entry point</a:t>
            </a:r>
          </a:p>
        </p:txBody>
      </p:sp>
      <p:cxnSp>
        <p:nvCxnSpPr>
          <p:cNvPr id="40" name="Straight Connector 39">
            <a:extLst>
              <a:ext uri="{FF2B5EF4-FFF2-40B4-BE49-F238E27FC236}">
                <a16:creationId xmlns:a16="http://schemas.microsoft.com/office/drawing/2014/main" id="{40E3E384-5D62-4ECB-9DBC-AFFDD18932CB}"/>
              </a:ext>
            </a:extLst>
          </p:cNvPr>
          <p:cNvCxnSpPr/>
          <p:nvPr/>
        </p:nvCxnSpPr>
        <p:spPr>
          <a:xfrm>
            <a:off x="0" y="2800791"/>
            <a:ext cx="12140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FFC3804-4A42-40D6-AB0F-7AA36B23FAA8}"/>
              </a:ext>
            </a:extLst>
          </p:cNvPr>
          <p:cNvCxnSpPr/>
          <p:nvPr/>
        </p:nvCxnSpPr>
        <p:spPr>
          <a:xfrm>
            <a:off x="25761" y="3866493"/>
            <a:ext cx="12140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abbage Leaf Images, Stock Photos &amp;amp; Vectors | Shutterstock">
            <a:extLst>
              <a:ext uri="{FF2B5EF4-FFF2-40B4-BE49-F238E27FC236}">
                <a16:creationId xmlns:a16="http://schemas.microsoft.com/office/drawing/2014/main" id="{EF991353-ED39-4782-AD8E-16121D791AEB}"/>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7432"/>
          <a:stretch/>
        </p:blipFill>
        <p:spPr bwMode="auto">
          <a:xfrm rot="5400000">
            <a:off x="9897902" y="4734482"/>
            <a:ext cx="2420453" cy="18615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abbage Leaf Images, Stock Photos &amp;amp; Vectors | Shutterstock">
            <a:extLst>
              <a:ext uri="{FF2B5EF4-FFF2-40B4-BE49-F238E27FC236}">
                <a16:creationId xmlns:a16="http://schemas.microsoft.com/office/drawing/2014/main" id="{BD4683C1-9390-4909-9D3F-540BB343381D}"/>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7432"/>
          <a:stretch/>
        </p:blipFill>
        <p:spPr bwMode="auto">
          <a:xfrm rot="5400000">
            <a:off x="4821406" y="4674307"/>
            <a:ext cx="2420453" cy="186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2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0769-0330-4320-9EE8-D3B7FBD3CDDE}"/>
              </a:ext>
            </a:extLst>
          </p:cNvPr>
          <p:cNvSpPr>
            <a:spLocks noGrp="1"/>
          </p:cNvSpPr>
          <p:nvPr>
            <p:ph type="title"/>
          </p:nvPr>
        </p:nvSpPr>
        <p:spPr/>
        <p:txBody>
          <a:bodyPr/>
          <a:lstStyle/>
          <a:p>
            <a:r>
              <a:rPr lang="en-US" dirty="0"/>
              <a:t>Management</a:t>
            </a:r>
          </a:p>
        </p:txBody>
      </p:sp>
      <p:grpSp>
        <p:nvGrpSpPr>
          <p:cNvPr id="4" name="Group 3">
            <a:extLst>
              <a:ext uri="{FF2B5EF4-FFF2-40B4-BE49-F238E27FC236}">
                <a16:creationId xmlns:a16="http://schemas.microsoft.com/office/drawing/2014/main" id="{CBC01938-55F1-4190-BA77-F5BDDB24BF26}"/>
              </a:ext>
            </a:extLst>
          </p:cNvPr>
          <p:cNvGrpSpPr/>
          <p:nvPr/>
        </p:nvGrpSpPr>
        <p:grpSpPr>
          <a:xfrm>
            <a:off x="408317" y="1975689"/>
            <a:ext cx="2469931" cy="1392225"/>
            <a:chOff x="3841799" y="1048946"/>
            <a:chExt cx="2469931" cy="1392225"/>
          </a:xfrm>
        </p:grpSpPr>
        <p:pic>
          <p:nvPicPr>
            <p:cNvPr id="5" name="Picture 2" descr="Life cycle of the black rot pathogen Xanthomonas campestris pv. campestris">
              <a:extLst>
                <a:ext uri="{FF2B5EF4-FFF2-40B4-BE49-F238E27FC236}">
                  <a16:creationId xmlns:a16="http://schemas.microsoft.com/office/drawing/2014/main" id="{966DCE6A-DB9D-40D0-88A6-E50F8EDCA9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71405" t="6743" r="-313" b="73333"/>
            <a:stretch/>
          </p:blipFill>
          <p:spPr bwMode="auto">
            <a:xfrm>
              <a:off x="3841799" y="1048946"/>
              <a:ext cx="2469931" cy="13663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628B44-335E-4238-97E9-B23FD4128E3B}"/>
                </a:ext>
              </a:extLst>
            </p:cNvPr>
            <p:cNvSpPr/>
            <p:nvPr/>
          </p:nvSpPr>
          <p:spPr>
            <a:xfrm>
              <a:off x="4603531" y="1945710"/>
              <a:ext cx="262760" cy="208912"/>
            </a:xfrm>
            <a:prstGeom prst="rect">
              <a:avLst/>
            </a:prstGeom>
            <a:solidFill>
              <a:srgbClr val="1FA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D43F1E-CD5C-4424-90C2-862BB0ADF5CA}"/>
                </a:ext>
              </a:extLst>
            </p:cNvPr>
            <p:cNvSpPr/>
            <p:nvPr/>
          </p:nvSpPr>
          <p:spPr>
            <a:xfrm>
              <a:off x="4755933" y="2232259"/>
              <a:ext cx="751488"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E99432-4D38-4D49-9D9E-8D5086A750E2}"/>
                </a:ext>
              </a:extLst>
            </p:cNvPr>
            <p:cNvSpPr/>
            <p:nvPr/>
          </p:nvSpPr>
          <p:spPr>
            <a:xfrm>
              <a:off x="5442508" y="1657118"/>
              <a:ext cx="869222" cy="2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6906F9-EC81-452A-8F79-CA81143A6F2C}"/>
                </a:ext>
              </a:extLst>
            </p:cNvPr>
            <p:cNvSpPr/>
            <p:nvPr/>
          </p:nvSpPr>
          <p:spPr>
            <a:xfrm>
              <a:off x="5409650" y="1376894"/>
              <a:ext cx="751488" cy="34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0B7F73B3-34FD-4D6B-A7F6-D28AB0E87489}"/>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21028793">
            <a:off x="1033642" y="2252021"/>
            <a:ext cx="943413" cy="330288"/>
          </a:xfrm>
          <a:prstGeom prst="rect">
            <a:avLst/>
          </a:prstGeom>
        </p:spPr>
      </p:pic>
      <p:pic>
        <p:nvPicPr>
          <p:cNvPr id="11" name="Picture 10">
            <a:extLst>
              <a:ext uri="{FF2B5EF4-FFF2-40B4-BE49-F238E27FC236}">
                <a16:creationId xmlns:a16="http://schemas.microsoft.com/office/drawing/2014/main" id="{7E1535D8-8A70-414D-82C8-4EBFF8741F5E}"/>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3920169">
            <a:off x="320131" y="2766269"/>
            <a:ext cx="943413" cy="330288"/>
          </a:xfrm>
          <a:prstGeom prst="rect">
            <a:avLst/>
          </a:prstGeom>
        </p:spPr>
      </p:pic>
      <p:sp>
        <p:nvSpPr>
          <p:cNvPr id="13" name="Content Placeholder 12">
            <a:extLst>
              <a:ext uri="{FF2B5EF4-FFF2-40B4-BE49-F238E27FC236}">
                <a16:creationId xmlns:a16="http://schemas.microsoft.com/office/drawing/2014/main" id="{3BEF25A3-7FB8-42B0-AD14-2BDF5214FF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8195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E5E4B9-6412-4538-8664-4FA36318D81F}"/>
              </a:ext>
            </a:extLst>
          </p:cNvPr>
          <p:cNvGrpSpPr/>
          <p:nvPr/>
        </p:nvGrpSpPr>
        <p:grpSpPr>
          <a:xfrm>
            <a:off x="406968" y="1004724"/>
            <a:ext cx="4290999" cy="5853274"/>
            <a:chOff x="3372463" y="648927"/>
            <a:chExt cx="4551832" cy="6209071"/>
          </a:xfrm>
        </p:grpSpPr>
        <p:pic>
          <p:nvPicPr>
            <p:cNvPr id="22" name="Picture 4" descr="https://www.annualreviews.org/na101/home/literatum/publisher/ar/journals/content/phyto/2016/phyto.2016.54.issue-1/annurev-phyto-080615-100147/20160722/images/large/py540163.f1.jpeg">
              <a:extLst>
                <a:ext uri="{FF2B5EF4-FFF2-40B4-BE49-F238E27FC236}">
                  <a16:creationId xmlns:a16="http://schemas.microsoft.com/office/drawing/2014/main" id="{730588A6-1316-49AA-B1E8-59E336C9D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4" t="3212" r="63933" b="16989"/>
            <a:stretch/>
          </p:blipFill>
          <p:spPr bwMode="auto">
            <a:xfrm>
              <a:off x="3372463" y="648927"/>
              <a:ext cx="3746090" cy="620907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980929D-F165-466E-BF67-BF9791962870}"/>
                </a:ext>
              </a:extLst>
            </p:cNvPr>
            <p:cNvSpPr/>
            <p:nvPr/>
          </p:nvSpPr>
          <p:spPr>
            <a:xfrm>
              <a:off x="7118553" y="263013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A64D942-F4F4-4B2C-BDC2-3545B4210C02}"/>
                </a:ext>
              </a:extLst>
            </p:cNvPr>
            <p:cNvSpPr/>
            <p:nvPr/>
          </p:nvSpPr>
          <p:spPr>
            <a:xfrm>
              <a:off x="7118553" y="2443315"/>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276C53-0D43-452C-BB09-B88824494E51}"/>
                </a:ext>
              </a:extLst>
            </p:cNvPr>
            <p:cNvSpPr/>
            <p:nvPr/>
          </p:nvSpPr>
          <p:spPr>
            <a:xfrm>
              <a:off x="7118553" y="205020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8E2F65E-9C30-47EE-BC6B-D75A6E469AFC}"/>
                </a:ext>
              </a:extLst>
            </p:cNvPr>
            <p:cNvSpPr/>
            <p:nvPr/>
          </p:nvSpPr>
          <p:spPr>
            <a:xfrm>
              <a:off x="7118553" y="395256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C64B11-C543-481F-9111-7EBCD4455AAE}"/>
                </a:ext>
              </a:extLst>
            </p:cNvPr>
            <p:cNvSpPr/>
            <p:nvPr/>
          </p:nvSpPr>
          <p:spPr>
            <a:xfrm>
              <a:off x="7118553" y="435645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37819A-B232-4CE2-BF46-27336C0C8ADF}"/>
                </a:ext>
              </a:extLst>
            </p:cNvPr>
            <p:cNvSpPr/>
            <p:nvPr/>
          </p:nvSpPr>
          <p:spPr>
            <a:xfrm>
              <a:off x="7118553" y="534382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33D18D-AB34-4F7E-8D49-24DA6046A089}"/>
                </a:ext>
              </a:extLst>
            </p:cNvPr>
            <p:cNvSpPr/>
            <p:nvPr/>
          </p:nvSpPr>
          <p:spPr>
            <a:xfrm>
              <a:off x="7118552" y="5506046"/>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51C34B2-DA78-4E3D-A0C2-AC3984FF194B}"/>
                </a:ext>
              </a:extLst>
            </p:cNvPr>
            <p:cNvSpPr/>
            <p:nvPr/>
          </p:nvSpPr>
          <p:spPr>
            <a:xfrm>
              <a:off x="7384025" y="205020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800A30-A649-4FB8-ADC0-C3D1025E35E5}"/>
                </a:ext>
              </a:extLst>
            </p:cNvPr>
            <p:cNvSpPr/>
            <p:nvPr/>
          </p:nvSpPr>
          <p:spPr>
            <a:xfrm>
              <a:off x="7384025" y="187032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D4A1D21-7BBD-46EB-9AEA-CAB08B268443}"/>
                </a:ext>
              </a:extLst>
            </p:cNvPr>
            <p:cNvSpPr/>
            <p:nvPr/>
          </p:nvSpPr>
          <p:spPr>
            <a:xfrm>
              <a:off x="7384025" y="16840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F0BC73-CD7A-4F73-B7B3-B4C993603F71}"/>
                </a:ext>
              </a:extLst>
            </p:cNvPr>
            <p:cNvSpPr/>
            <p:nvPr/>
          </p:nvSpPr>
          <p:spPr>
            <a:xfrm>
              <a:off x="7384025" y="150416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C742B6-94F7-4771-A3DE-D114D28FDE32}"/>
                </a:ext>
              </a:extLst>
            </p:cNvPr>
            <p:cNvSpPr/>
            <p:nvPr/>
          </p:nvSpPr>
          <p:spPr>
            <a:xfrm>
              <a:off x="7384025" y="13153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331DB4D-1961-41AD-9278-D60EF3C6C0EE}"/>
                </a:ext>
              </a:extLst>
            </p:cNvPr>
            <p:cNvSpPr/>
            <p:nvPr/>
          </p:nvSpPr>
          <p:spPr>
            <a:xfrm>
              <a:off x="7384025" y="113546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FC31449-E259-4711-85AB-DDD18A9AE11B}"/>
                </a:ext>
              </a:extLst>
            </p:cNvPr>
            <p:cNvSpPr/>
            <p:nvPr/>
          </p:nvSpPr>
          <p:spPr>
            <a:xfrm>
              <a:off x="7379109" y="243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349742C-616A-4003-94FB-2187FF20A089}"/>
                </a:ext>
              </a:extLst>
            </p:cNvPr>
            <p:cNvGrpSpPr/>
            <p:nvPr/>
          </p:nvGrpSpPr>
          <p:grpSpPr>
            <a:xfrm>
              <a:off x="7384025" y="3031224"/>
              <a:ext cx="265472" cy="947805"/>
              <a:chOff x="7536425" y="1467739"/>
              <a:chExt cx="265472" cy="947805"/>
            </a:xfrm>
          </p:grpSpPr>
          <p:sp>
            <p:nvSpPr>
              <p:cNvPr id="51" name="Rectangle 50">
                <a:extLst>
                  <a:ext uri="{FF2B5EF4-FFF2-40B4-BE49-F238E27FC236}">
                    <a16:creationId xmlns:a16="http://schemas.microsoft.com/office/drawing/2014/main" id="{172429F2-6FBC-4B3F-AC4A-4408FD7289EB}"/>
                  </a:ext>
                </a:extLst>
              </p:cNvPr>
              <p:cNvSpPr/>
              <p:nvPr/>
            </p:nvSpPr>
            <p:spPr>
              <a:xfrm>
                <a:off x="7536425" y="222873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5C3DE0-949C-4206-A67A-6A21C2AA6E89}"/>
                  </a:ext>
                </a:extLst>
              </p:cNvPr>
              <p:cNvSpPr/>
              <p:nvPr/>
            </p:nvSpPr>
            <p:spPr>
              <a:xfrm>
                <a:off x="7536425" y="18364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B21DF14-6588-4370-857C-D49763E0576C}"/>
                  </a:ext>
                </a:extLst>
              </p:cNvPr>
              <p:cNvSpPr/>
              <p:nvPr/>
            </p:nvSpPr>
            <p:spPr>
              <a:xfrm>
                <a:off x="7536425" y="14677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9F2F53E6-DFAA-45AB-881E-FF59ACDE0913}"/>
                </a:ext>
              </a:extLst>
            </p:cNvPr>
            <p:cNvSpPr/>
            <p:nvPr/>
          </p:nvSpPr>
          <p:spPr>
            <a:xfrm>
              <a:off x="7379109" y="49308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093E9E5-F521-40F1-8C87-B4F46239ECE9}"/>
                </a:ext>
              </a:extLst>
            </p:cNvPr>
            <p:cNvSpPr/>
            <p:nvPr/>
          </p:nvSpPr>
          <p:spPr>
            <a:xfrm>
              <a:off x="7379109" y="4750978"/>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906D8F1-EAB6-4917-8DDC-DE969291012F}"/>
                </a:ext>
              </a:extLst>
            </p:cNvPr>
            <p:cNvSpPr/>
            <p:nvPr/>
          </p:nvSpPr>
          <p:spPr>
            <a:xfrm>
              <a:off x="7379109" y="456469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4BFBC1E-233C-4422-91A1-33B2B3517CBA}"/>
                </a:ext>
              </a:extLst>
            </p:cNvPr>
            <p:cNvSpPr/>
            <p:nvPr/>
          </p:nvSpPr>
          <p:spPr>
            <a:xfrm>
              <a:off x="7379109" y="41611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FB9BB1A-E242-44B9-B9A9-F15A993F2203}"/>
                </a:ext>
              </a:extLst>
            </p:cNvPr>
            <p:cNvSpPr/>
            <p:nvPr/>
          </p:nvSpPr>
          <p:spPr>
            <a:xfrm>
              <a:off x="7379109" y="397256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91591DC-0690-4FAA-9F0C-2485DDA7F274}"/>
                </a:ext>
              </a:extLst>
            </p:cNvPr>
            <p:cNvSpPr/>
            <p:nvPr/>
          </p:nvSpPr>
          <p:spPr>
            <a:xfrm>
              <a:off x="7379109" y="625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C0B6175-62EE-4BDB-8023-5E1B4144C1D0}"/>
                </a:ext>
              </a:extLst>
            </p:cNvPr>
            <p:cNvSpPr/>
            <p:nvPr/>
          </p:nvSpPr>
          <p:spPr>
            <a:xfrm>
              <a:off x="7379109" y="6078505"/>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43DC90C-CD46-45A5-BB99-B38C0FD778EA}"/>
                </a:ext>
              </a:extLst>
            </p:cNvPr>
            <p:cNvSpPr txBox="1"/>
            <p:nvPr/>
          </p:nvSpPr>
          <p:spPr>
            <a:xfrm>
              <a:off x="7041938" y="698821"/>
              <a:ext cx="882357" cy="369332"/>
            </a:xfrm>
            <a:prstGeom prst="rect">
              <a:avLst/>
            </a:prstGeom>
            <a:noFill/>
          </p:spPr>
          <p:txBody>
            <a:bodyPr wrap="none" rtlCol="0">
              <a:spAutoFit/>
            </a:bodyPr>
            <a:lstStyle/>
            <a:p>
              <a:r>
                <a:rPr lang="en-US" b="1" dirty="0"/>
                <a:t>Tissue</a:t>
              </a:r>
            </a:p>
          </p:txBody>
        </p:sp>
      </p:grpSp>
      <p:sp>
        <p:nvSpPr>
          <p:cNvPr id="66" name="Title 1">
            <a:extLst>
              <a:ext uri="{FF2B5EF4-FFF2-40B4-BE49-F238E27FC236}">
                <a16:creationId xmlns:a16="http://schemas.microsoft.com/office/drawing/2014/main" id="{E62081FD-9C5A-428F-8A45-D7DD37A86D9B}"/>
              </a:ext>
            </a:extLst>
          </p:cNvPr>
          <p:cNvSpPr>
            <a:spLocks noGrp="1"/>
          </p:cNvSpPr>
          <p:nvPr>
            <p:ph type="title"/>
          </p:nvPr>
        </p:nvSpPr>
        <p:spPr>
          <a:xfrm>
            <a:off x="104775" y="423145"/>
            <a:ext cx="11849332" cy="45719"/>
          </a:xfrm>
        </p:spPr>
        <p:txBody>
          <a:bodyPr>
            <a:noAutofit/>
          </a:bodyPr>
          <a:lstStyle/>
          <a:p>
            <a:r>
              <a:rPr lang="en-US" sz="2800" i="1" dirty="0"/>
              <a:t>Xanthomonas</a:t>
            </a:r>
            <a:r>
              <a:rPr lang="en-US" sz="2800" dirty="0"/>
              <a:t> host ranges</a:t>
            </a:r>
          </a:p>
        </p:txBody>
      </p:sp>
      <p:pic>
        <p:nvPicPr>
          <p:cNvPr id="2" name="Picture 1">
            <a:extLst>
              <a:ext uri="{FF2B5EF4-FFF2-40B4-BE49-F238E27FC236}">
                <a16:creationId xmlns:a16="http://schemas.microsoft.com/office/drawing/2014/main" id="{DB757252-FF61-4E81-9C6F-1D6CE7D49261}"/>
              </a:ext>
            </a:extLst>
          </p:cNvPr>
          <p:cNvPicPr>
            <a:picLocks noChangeAspect="1"/>
          </p:cNvPicPr>
          <p:nvPr/>
        </p:nvPicPr>
        <p:blipFill>
          <a:blip r:embed="rId3">
            <a:duotone>
              <a:schemeClr val="bg2">
                <a:shade val="45000"/>
                <a:satMod val="135000"/>
              </a:schemeClr>
              <a:prstClr val="white"/>
            </a:duotone>
          </a:blip>
          <a:stretch>
            <a:fillRect/>
          </a:stretch>
        </p:blipFill>
        <p:spPr>
          <a:xfrm>
            <a:off x="3771261" y="775072"/>
            <a:ext cx="3899024" cy="6065149"/>
          </a:xfrm>
          <a:prstGeom prst="rect">
            <a:avLst/>
          </a:prstGeom>
        </p:spPr>
      </p:pic>
      <p:sp>
        <p:nvSpPr>
          <p:cNvPr id="11" name="Rectangle 10">
            <a:extLst>
              <a:ext uri="{FF2B5EF4-FFF2-40B4-BE49-F238E27FC236}">
                <a16:creationId xmlns:a16="http://schemas.microsoft.com/office/drawing/2014/main" id="{B1B5D666-38E8-4C8D-8876-DA730DF0C99D}"/>
              </a:ext>
            </a:extLst>
          </p:cNvPr>
          <p:cNvSpPr/>
          <p:nvPr/>
        </p:nvSpPr>
        <p:spPr>
          <a:xfrm>
            <a:off x="7765196" y="977803"/>
            <a:ext cx="4038600" cy="3693319"/>
          </a:xfrm>
          <a:prstGeom prst="rect">
            <a:avLst/>
          </a:prstGeom>
        </p:spPr>
        <p:txBody>
          <a:bodyPr wrap="square">
            <a:spAutoFit/>
          </a:bodyPr>
          <a:lstStyle/>
          <a:p>
            <a:r>
              <a:rPr lang="en-US" dirty="0">
                <a:solidFill>
                  <a:srgbClr val="333333"/>
                </a:solidFill>
                <a:latin typeface="Source Sans Pro" panose="020B0503030403020204" pitchFamily="34" charset="0"/>
              </a:rPr>
              <a:t>Host range of the genus:</a:t>
            </a:r>
          </a:p>
          <a:p>
            <a:endParaRPr lang="en-US" dirty="0">
              <a:solidFill>
                <a:srgbClr val="333333"/>
              </a:solidFill>
              <a:latin typeface="Source Sans Pro" panose="020B0503030403020204" pitchFamily="34" charset="0"/>
            </a:endParaRPr>
          </a:p>
          <a:p>
            <a:endParaRPr lang="en-US" dirty="0">
              <a:solidFill>
                <a:srgbClr val="333333"/>
              </a:solidFill>
              <a:latin typeface="Source Sans Pro" panose="020B0503030403020204" pitchFamily="34" charset="0"/>
            </a:endParaRPr>
          </a:p>
          <a:p>
            <a:endParaRPr lang="en-US" dirty="0">
              <a:solidFill>
                <a:srgbClr val="333333"/>
              </a:solidFill>
              <a:latin typeface="Source Sans Pro" panose="020B0503030403020204" pitchFamily="34" charset="0"/>
            </a:endParaRPr>
          </a:p>
          <a:p>
            <a:endParaRPr lang="en-US" dirty="0">
              <a:solidFill>
                <a:srgbClr val="333333"/>
              </a:solidFill>
              <a:latin typeface="Source Sans Pro" panose="020B0503030403020204" pitchFamily="34" charset="0"/>
            </a:endParaRPr>
          </a:p>
          <a:p>
            <a:endParaRPr lang="en-US" dirty="0">
              <a:solidFill>
                <a:srgbClr val="333333"/>
              </a:solidFill>
              <a:latin typeface="Source Sans Pro" panose="020B0503030403020204" pitchFamily="34" charset="0"/>
            </a:endParaRPr>
          </a:p>
          <a:p>
            <a:r>
              <a:rPr lang="en-US" dirty="0">
                <a:solidFill>
                  <a:srgbClr val="333333"/>
                </a:solidFill>
                <a:latin typeface="Source Sans Pro" panose="020B0503030403020204" pitchFamily="34" charset="0"/>
              </a:rPr>
              <a:t>Host range of each strain:</a:t>
            </a:r>
          </a:p>
          <a:p>
            <a:endParaRPr lang="en-US" sz="2400" dirty="0">
              <a:solidFill>
                <a:srgbClr val="7030A0"/>
              </a:solidFill>
              <a:latin typeface="Source Sans Pro" panose="020B0503030403020204" pitchFamily="34" charset="0"/>
            </a:endParaRPr>
          </a:p>
          <a:p>
            <a:endParaRPr lang="en-US" sz="2400" dirty="0">
              <a:solidFill>
                <a:srgbClr val="7030A0"/>
              </a:solidFill>
              <a:latin typeface="Source Sans Pro" panose="020B0503030403020204" pitchFamily="34" charset="0"/>
            </a:endParaRPr>
          </a:p>
          <a:p>
            <a:endParaRPr lang="en-US" sz="2400" dirty="0">
              <a:solidFill>
                <a:srgbClr val="7030A0"/>
              </a:solidFill>
              <a:latin typeface="Source Sans Pro" panose="020B0503030403020204" pitchFamily="34" charset="0"/>
            </a:endParaRPr>
          </a:p>
          <a:p>
            <a:endParaRPr lang="en-US" dirty="0">
              <a:solidFill>
                <a:srgbClr val="333333"/>
              </a:solidFill>
              <a:latin typeface="Source Sans Pro" panose="020B0503030403020204" pitchFamily="34" charset="0"/>
            </a:endParaRPr>
          </a:p>
          <a:p>
            <a:endParaRPr lang="en-US" dirty="0">
              <a:solidFill>
                <a:srgbClr val="333333"/>
              </a:solidFill>
              <a:latin typeface="Source Sans Pro" panose="020B0503030403020204" pitchFamily="34" charset="0"/>
            </a:endParaRPr>
          </a:p>
        </p:txBody>
      </p:sp>
    </p:spTree>
    <p:extLst>
      <p:ext uri="{BB962C8B-B14F-4D97-AF65-F5344CB8AC3E}">
        <p14:creationId xmlns:p14="http://schemas.microsoft.com/office/powerpoint/2010/main" val="144821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E5E4B9-6412-4538-8664-4FA36318D81F}"/>
              </a:ext>
            </a:extLst>
          </p:cNvPr>
          <p:cNvGrpSpPr/>
          <p:nvPr/>
        </p:nvGrpSpPr>
        <p:grpSpPr>
          <a:xfrm>
            <a:off x="406968" y="1004724"/>
            <a:ext cx="4290999" cy="5853274"/>
            <a:chOff x="3372463" y="648927"/>
            <a:chExt cx="4551832" cy="6209071"/>
          </a:xfrm>
        </p:grpSpPr>
        <p:pic>
          <p:nvPicPr>
            <p:cNvPr id="22" name="Picture 4" descr="https://www.annualreviews.org/na101/home/literatum/publisher/ar/journals/content/phyto/2016/phyto.2016.54.issue-1/annurev-phyto-080615-100147/20160722/images/large/py540163.f1.jpeg">
              <a:extLst>
                <a:ext uri="{FF2B5EF4-FFF2-40B4-BE49-F238E27FC236}">
                  <a16:creationId xmlns:a16="http://schemas.microsoft.com/office/drawing/2014/main" id="{730588A6-1316-49AA-B1E8-59E336C9D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4" t="3212" r="63933" b="16989"/>
            <a:stretch/>
          </p:blipFill>
          <p:spPr bwMode="auto">
            <a:xfrm>
              <a:off x="3372463" y="648927"/>
              <a:ext cx="3746090" cy="620907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980929D-F165-466E-BF67-BF9791962870}"/>
                </a:ext>
              </a:extLst>
            </p:cNvPr>
            <p:cNvSpPr/>
            <p:nvPr/>
          </p:nvSpPr>
          <p:spPr>
            <a:xfrm>
              <a:off x="7118553" y="263013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A64D942-F4F4-4B2C-BDC2-3545B4210C02}"/>
                </a:ext>
              </a:extLst>
            </p:cNvPr>
            <p:cNvSpPr/>
            <p:nvPr/>
          </p:nvSpPr>
          <p:spPr>
            <a:xfrm>
              <a:off x="7118553" y="2443315"/>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276C53-0D43-452C-BB09-B88824494E51}"/>
                </a:ext>
              </a:extLst>
            </p:cNvPr>
            <p:cNvSpPr/>
            <p:nvPr/>
          </p:nvSpPr>
          <p:spPr>
            <a:xfrm>
              <a:off x="7118553" y="205020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8E2F65E-9C30-47EE-BC6B-D75A6E469AFC}"/>
                </a:ext>
              </a:extLst>
            </p:cNvPr>
            <p:cNvSpPr/>
            <p:nvPr/>
          </p:nvSpPr>
          <p:spPr>
            <a:xfrm>
              <a:off x="7118553" y="395256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C64B11-C543-481F-9111-7EBCD4455AAE}"/>
                </a:ext>
              </a:extLst>
            </p:cNvPr>
            <p:cNvSpPr/>
            <p:nvPr/>
          </p:nvSpPr>
          <p:spPr>
            <a:xfrm>
              <a:off x="7118553" y="435645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37819A-B232-4CE2-BF46-27336C0C8ADF}"/>
                </a:ext>
              </a:extLst>
            </p:cNvPr>
            <p:cNvSpPr/>
            <p:nvPr/>
          </p:nvSpPr>
          <p:spPr>
            <a:xfrm>
              <a:off x="7118553" y="534382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33D18D-AB34-4F7E-8D49-24DA6046A089}"/>
                </a:ext>
              </a:extLst>
            </p:cNvPr>
            <p:cNvSpPr/>
            <p:nvPr/>
          </p:nvSpPr>
          <p:spPr>
            <a:xfrm>
              <a:off x="7118552" y="5506046"/>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51C34B2-DA78-4E3D-A0C2-AC3984FF194B}"/>
                </a:ext>
              </a:extLst>
            </p:cNvPr>
            <p:cNvSpPr/>
            <p:nvPr/>
          </p:nvSpPr>
          <p:spPr>
            <a:xfrm>
              <a:off x="7384025" y="205020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800A30-A649-4FB8-ADC0-C3D1025E35E5}"/>
                </a:ext>
              </a:extLst>
            </p:cNvPr>
            <p:cNvSpPr/>
            <p:nvPr/>
          </p:nvSpPr>
          <p:spPr>
            <a:xfrm>
              <a:off x="7384025" y="187032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D4A1D21-7BBD-46EB-9AEA-CAB08B268443}"/>
                </a:ext>
              </a:extLst>
            </p:cNvPr>
            <p:cNvSpPr/>
            <p:nvPr/>
          </p:nvSpPr>
          <p:spPr>
            <a:xfrm>
              <a:off x="7384025" y="16840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F0BC73-CD7A-4F73-B7B3-B4C993603F71}"/>
                </a:ext>
              </a:extLst>
            </p:cNvPr>
            <p:cNvSpPr/>
            <p:nvPr/>
          </p:nvSpPr>
          <p:spPr>
            <a:xfrm>
              <a:off x="7384025" y="150416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C742B6-94F7-4771-A3DE-D114D28FDE32}"/>
                </a:ext>
              </a:extLst>
            </p:cNvPr>
            <p:cNvSpPr/>
            <p:nvPr/>
          </p:nvSpPr>
          <p:spPr>
            <a:xfrm>
              <a:off x="7384025" y="13153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331DB4D-1961-41AD-9278-D60EF3C6C0EE}"/>
                </a:ext>
              </a:extLst>
            </p:cNvPr>
            <p:cNvSpPr/>
            <p:nvPr/>
          </p:nvSpPr>
          <p:spPr>
            <a:xfrm>
              <a:off x="7384025" y="113546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FC31449-E259-4711-85AB-DDD18A9AE11B}"/>
                </a:ext>
              </a:extLst>
            </p:cNvPr>
            <p:cNvSpPr/>
            <p:nvPr/>
          </p:nvSpPr>
          <p:spPr>
            <a:xfrm>
              <a:off x="7379109" y="243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349742C-616A-4003-94FB-2187FF20A089}"/>
                </a:ext>
              </a:extLst>
            </p:cNvPr>
            <p:cNvGrpSpPr/>
            <p:nvPr/>
          </p:nvGrpSpPr>
          <p:grpSpPr>
            <a:xfrm>
              <a:off x="7384025" y="3031224"/>
              <a:ext cx="265472" cy="947805"/>
              <a:chOff x="7536425" y="1467739"/>
              <a:chExt cx="265472" cy="947805"/>
            </a:xfrm>
          </p:grpSpPr>
          <p:sp>
            <p:nvSpPr>
              <p:cNvPr id="51" name="Rectangle 50">
                <a:extLst>
                  <a:ext uri="{FF2B5EF4-FFF2-40B4-BE49-F238E27FC236}">
                    <a16:creationId xmlns:a16="http://schemas.microsoft.com/office/drawing/2014/main" id="{172429F2-6FBC-4B3F-AC4A-4408FD7289EB}"/>
                  </a:ext>
                </a:extLst>
              </p:cNvPr>
              <p:cNvSpPr/>
              <p:nvPr/>
            </p:nvSpPr>
            <p:spPr>
              <a:xfrm>
                <a:off x="7536425" y="222873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5C3DE0-949C-4206-A67A-6A21C2AA6E89}"/>
                  </a:ext>
                </a:extLst>
              </p:cNvPr>
              <p:cNvSpPr/>
              <p:nvPr/>
            </p:nvSpPr>
            <p:spPr>
              <a:xfrm>
                <a:off x="7536425" y="18364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B21DF14-6588-4370-857C-D49763E0576C}"/>
                  </a:ext>
                </a:extLst>
              </p:cNvPr>
              <p:cNvSpPr/>
              <p:nvPr/>
            </p:nvSpPr>
            <p:spPr>
              <a:xfrm>
                <a:off x="7536425" y="14677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9F2F53E6-DFAA-45AB-881E-FF59ACDE0913}"/>
                </a:ext>
              </a:extLst>
            </p:cNvPr>
            <p:cNvSpPr/>
            <p:nvPr/>
          </p:nvSpPr>
          <p:spPr>
            <a:xfrm>
              <a:off x="7379109" y="49308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093E9E5-F521-40F1-8C87-B4F46239ECE9}"/>
                </a:ext>
              </a:extLst>
            </p:cNvPr>
            <p:cNvSpPr/>
            <p:nvPr/>
          </p:nvSpPr>
          <p:spPr>
            <a:xfrm>
              <a:off x="7379109" y="4750978"/>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906D8F1-EAB6-4917-8DDC-DE969291012F}"/>
                </a:ext>
              </a:extLst>
            </p:cNvPr>
            <p:cNvSpPr/>
            <p:nvPr/>
          </p:nvSpPr>
          <p:spPr>
            <a:xfrm>
              <a:off x="7379109" y="456469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4BFBC1E-233C-4422-91A1-33B2B3517CBA}"/>
                </a:ext>
              </a:extLst>
            </p:cNvPr>
            <p:cNvSpPr/>
            <p:nvPr/>
          </p:nvSpPr>
          <p:spPr>
            <a:xfrm>
              <a:off x="7379109" y="41611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FB9BB1A-E242-44B9-B9A9-F15A993F2203}"/>
                </a:ext>
              </a:extLst>
            </p:cNvPr>
            <p:cNvSpPr/>
            <p:nvPr/>
          </p:nvSpPr>
          <p:spPr>
            <a:xfrm>
              <a:off x="7379109" y="397256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91591DC-0690-4FAA-9F0C-2485DDA7F274}"/>
                </a:ext>
              </a:extLst>
            </p:cNvPr>
            <p:cNvSpPr/>
            <p:nvPr/>
          </p:nvSpPr>
          <p:spPr>
            <a:xfrm>
              <a:off x="7379109" y="625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C0B6175-62EE-4BDB-8023-5E1B4144C1D0}"/>
                </a:ext>
              </a:extLst>
            </p:cNvPr>
            <p:cNvSpPr/>
            <p:nvPr/>
          </p:nvSpPr>
          <p:spPr>
            <a:xfrm>
              <a:off x="7379109" y="6078505"/>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43DC90C-CD46-45A5-BB99-B38C0FD778EA}"/>
                </a:ext>
              </a:extLst>
            </p:cNvPr>
            <p:cNvSpPr txBox="1"/>
            <p:nvPr/>
          </p:nvSpPr>
          <p:spPr>
            <a:xfrm>
              <a:off x="7041938" y="698821"/>
              <a:ext cx="882357" cy="369332"/>
            </a:xfrm>
            <a:prstGeom prst="rect">
              <a:avLst/>
            </a:prstGeom>
            <a:noFill/>
          </p:spPr>
          <p:txBody>
            <a:bodyPr wrap="none" rtlCol="0">
              <a:spAutoFit/>
            </a:bodyPr>
            <a:lstStyle/>
            <a:p>
              <a:r>
                <a:rPr lang="en-US" b="1" dirty="0"/>
                <a:t>Tissue</a:t>
              </a:r>
            </a:p>
          </p:txBody>
        </p:sp>
      </p:grpSp>
      <p:pic>
        <p:nvPicPr>
          <p:cNvPr id="2" name="Picture 1">
            <a:extLst>
              <a:ext uri="{FF2B5EF4-FFF2-40B4-BE49-F238E27FC236}">
                <a16:creationId xmlns:a16="http://schemas.microsoft.com/office/drawing/2014/main" id="{DB757252-FF61-4E81-9C6F-1D6CE7D49261}"/>
              </a:ext>
            </a:extLst>
          </p:cNvPr>
          <p:cNvPicPr>
            <a:picLocks noChangeAspect="1"/>
          </p:cNvPicPr>
          <p:nvPr/>
        </p:nvPicPr>
        <p:blipFill>
          <a:blip r:embed="rId3">
            <a:duotone>
              <a:schemeClr val="bg2">
                <a:shade val="45000"/>
                <a:satMod val="135000"/>
              </a:schemeClr>
              <a:prstClr val="white"/>
            </a:duotone>
          </a:blip>
          <a:stretch>
            <a:fillRect/>
          </a:stretch>
        </p:blipFill>
        <p:spPr>
          <a:xfrm>
            <a:off x="3771261" y="775072"/>
            <a:ext cx="3899024" cy="6065149"/>
          </a:xfrm>
          <a:prstGeom prst="rect">
            <a:avLst/>
          </a:prstGeom>
        </p:spPr>
      </p:pic>
      <p:sp>
        <p:nvSpPr>
          <p:cNvPr id="4" name="Rectangle 3">
            <a:extLst>
              <a:ext uri="{FF2B5EF4-FFF2-40B4-BE49-F238E27FC236}">
                <a16:creationId xmlns:a16="http://schemas.microsoft.com/office/drawing/2014/main" id="{15CC33C1-21B9-4D6C-82D7-A380E6E5DA38}"/>
              </a:ext>
            </a:extLst>
          </p:cNvPr>
          <p:cNvSpPr/>
          <p:nvPr/>
        </p:nvSpPr>
        <p:spPr>
          <a:xfrm>
            <a:off x="7751420" y="3451520"/>
            <a:ext cx="4183696" cy="3308598"/>
          </a:xfrm>
          <a:prstGeom prst="rect">
            <a:avLst/>
          </a:prstGeom>
        </p:spPr>
        <p:txBody>
          <a:bodyPr wrap="square">
            <a:spAutoFit/>
          </a:bodyPr>
          <a:lstStyle/>
          <a:p>
            <a:r>
              <a:rPr lang="en-US" sz="1100" dirty="0">
                <a:latin typeface="JansonText-Roman"/>
              </a:rPr>
              <a:t>Host range key: </a:t>
            </a:r>
          </a:p>
          <a:p>
            <a:r>
              <a:rPr lang="en-US" sz="1100" dirty="0">
                <a:latin typeface="JansonText-Roman"/>
              </a:rPr>
              <a:t>Monocots: </a:t>
            </a:r>
            <a:r>
              <a:rPr lang="en-US" sz="1100" i="1" dirty="0" err="1">
                <a:latin typeface="JansonText-Italic"/>
              </a:rPr>
              <a:t>Ama</a:t>
            </a:r>
            <a:r>
              <a:rPr lang="en-US" sz="1100" i="1" dirty="0">
                <a:latin typeface="JansonText-Italic"/>
              </a:rPr>
              <a:t>, </a:t>
            </a:r>
            <a:r>
              <a:rPr lang="en-US" sz="1100" i="1" dirty="0" err="1">
                <a:latin typeface="JansonText-Italic"/>
              </a:rPr>
              <a:t>Amatyllidaceae</a:t>
            </a:r>
            <a:r>
              <a:rPr lang="en-US" sz="1100" i="1" dirty="0">
                <a:latin typeface="JansonText-Italic"/>
              </a:rPr>
              <a:t>; Ara, </a:t>
            </a:r>
            <a:r>
              <a:rPr lang="en-US" sz="1100" i="1" dirty="0" err="1">
                <a:latin typeface="JansonText-Italic"/>
              </a:rPr>
              <a:t>Araceae</a:t>
            </a:r>
            <a:r>
              <a:rPr lang="en-US" sz="1100" i="1" dirty="0">
                <a:latin typeface="JansonText-Italic"/>
              </a:rPr>
              <a:t>; Are, </a:t>
            </a:r>
            <a:r>
              <a:rPr lang="en-US" sz="1100" i="1" dirty="0" err="1">
                <a:latin typeface="JansonText-Italic"/>
              </a:rPr>
              <a:t>Arecaceae</a:t>
            </a:r>
            <a:r>
              <a:rPr lang="en-US" sz="1100" i="1" dirty="0">
                <a:latin typeface="JansonText-Italic"/>
              </a:rPr>
              <a:t>; Asp, </a:t>
            </a:r>
            <a:r>
              <a:rPr lang="en-US" sz="1100" i="1" dirty="0" err="1">
                <a:latin typeface="JansonText-Italic"/>
              </a:rPr>
              <a:t>Asparagaceae</a:t>
            </a:r>
            <a:r>
              <a:rPr lang="en-US" sz="1100" i="1" dirty="0">
                <a:latin typeface="JansonText-Italic"/>
              </a:rPr>
              <a:t>; Can, </a:t>
            </a:r>
            <a:r>
              <a:rPr lang="en-US" sz="1100" i="1" dirty="0" err="1">
                <a:latin typeface="JansonText-Italic"/>
              </a:rPr>
              <a:t>Cannaceae</a:t>
            </a:r>
            <a:r>
              <a:rPr lang="en-US" sz="1100" i="1" dirty="0">
                <a:latin typeface="JansonText-Italic"/>
              </a:rPr>
              <a:t>; </a:t>
            </a:r>
            <a:r>
              <a:rPr lang="en-US" sz="1100" i="1" dirty="0" err="1">
                <a:latin typeface="JansonText-Italic"/>
              </a:rPr>
              <a:t>Iri</a:t>
            </a:r>
            <a:r>
              <a:rPr lang="en-US" sz="1100" i="1" dirty="0">
                <a:latin typeface="JansonText-Italic"/>
              </a:rPr>
              <a:t>,</a:t>
            </a:r>
          </a:p>
          <a:p>
            <a:r>
              <a:rPr lang="en-US" sz="1100" i="1" dirty="0">
                <a:latin typeface="JansonText-Italic"/>
              </a:rPr>
              <a:t>Iridaceae; Lil, Liliaceae; Mus, Musaceae; </a:t>
            </a:r>
            <a:r>
              <a:rPr lang="en-US" sz="1100" i="1" dirty="0" err="1">
                <a:latin typeface="JansonText-Italic"/>
              </a:rPr>
              <a:t>Poa</a:t>
            </a:r>
            <a:r>
              <a:rPr lang="en-US" sz="1100" i="1" dirty="0">
                <a:latin typeface="JansonText-Italic"/>
              </a:rPr>
              <a:t>, </a:t>
            </a:r>
            <a:r>
              <a:rPr lang="en-US" sz="1100" i="1" dirty="0" err="1">
                <a:latin typeface="JansonText-Italic"/>
              </a:rPr>
              <a:t>Poaceae</a:t>
            </a:r>
            <a:r>
              <a:rPr lang="en-US" sz="1100" i="1" dirty="0">
                <a:latin typeface="JansonText-Italic"/>
              </a:rPr>
              <a:t>.</a:t>
            </a:r>
          </a:p>
          <a:p>
            <a:endParaRPr lang="en-US" sz="1100" i="1" dirty="0">
              <a:latin typeface="JansonText-Italic"/>
            </a:endParaRPr>
          </a:p>
          <a:p>
            <a:r>
              <a:rPr lang="en-US" sz="1100" dirty="0">
                <a:latin typeface="JansonText-Roman"/>
              </a:rPr>
              <a:t>Dicots: </a:t>
            </a:r>
            <a:r>
              <a:rPr lang="en-US" sz="1100" i="1" dirty="0">
                <a:latin typeface="JansonText-Italic"/>
              </a:rPr>
              <a:t>Ana, </a:t>
            </a:r>
            <a:r>
              <a:rPr lang="en-US" sz="1100" i="1" dirty="0" err="1">
                <a:latin typeface="JansonText-Italic"/>
              </a:rPr>
              <a:t>Anacardiaceae</a:t>
            </a:r>
            <a:r>
              <a:rPr lang="en-US" sz="1100" i="1" dirty="0">
                <a:latin typeface="JansonText-Italic"/>
              </a:rPr>
              <a:t>; </a:t>
            </a:r>
            <a:r>
              <a:rPr lang="en-US" sz="1100" i="1" dirty="0" err="1">
                <a:latin typeface="JansonText-Italic"/>
              </a:rPr>
              <a:t>Api</a:t>
            </a:r>
            <a:r>
              <a:rPr lang="en-US" sz="1100" i="1" dirty="0">
                <a:latin typeface="JansonText-Italic"/>
              </a:rPr>
              <a:t>, </a:t>
            </a:r>
            <a:r>
              <a:rPr lang="en-US" sz="1100" i="1" dirty="0" err="1">
                <a:latin typeface="JansonText-Italic"/>
              </a:rPr>
              <a:t>Apiaceae</a:t>
            </a:r>
            <a:r>
              <a:rPr lang="en-US" sz="1100" i="1" dirty="0">
                <a:latin typeface="JansonText-Italic"/>
              </a:rPr>
              <a:t>; Ara, </a:t>
            </a:r>
            <a:r>
              <a:rPr lang="en-US" sz="1100" i="1" dirty="0" err="1">
                <a:latin typeface="JansonText-Italic"/>
              </a:rPr>
              <a:t>Araliceae</a:t>
            </a:r>
            <a:r>
              <a:rPr lang="en-US" sz="1100" i="1" dirty="0">
                <a:latin typeface="JansonText-Italic"/>
              </a:rPr>
              <a:t>; </a:t>
            </a:r>
            <a:r>
              <a:rPr lang="en-US" sz="1100" i="1" dirty="0" err="1">
                <a:latin typeface="JansonText-Italic"/>
              </a:rPr>
              <a:t>Ast</a:t>
            </a:r>
            <a:r>
              <a:rPr lang="en-US" sz="1100" i="1" dirty="0">
                <a:latin typeface="JansonText-Italic"/>
              </a:rPr>
              <a:t>, Asteraceae; </a:t>
            </a:r>
            <a:r>
              <a:rPr lang="en-US" sz="1100" i="1" dirty="0" err="1">
                <a:latin typeface="JansonText-Italic"/>
              </a:rPr>
              <a:t>Ath</a:t>
            </a:r>
            <a:r>
              <a:rPr lang="en-US" sz="1100" i="1" dirty="0">
                <a:latin typeface="JansonText-Italic"/>
              </a:rPr>
              <a:t>,</a:t>
            </a:r>
          </a:p>
          <a:p>
            <a:r>
              <a:rPr lang="en-US" sz="1100" i="1" dirty="0" err="1">
                <a:latin typeface="JansonText-Italic"/>
              </a:rPr>
              <a:t>Atherospermataceae</a:t>
            </a:r>
            <a:r>
              <a:rPr lang="en-US" sz="1100" i="1" dirty="0">
                <a:latin typeface="JansonText-Italic"/>
              </a:rPr>
              <a:t>; Beg, Begoniaceae; Bet, Betulaceae; Bra, Brassicaceae; Can, </a:t>
            </a:r>
            <a:r>
              <a:rPr lang="en-US" sz="1100" i="1" dirty="0" err="1">
                <a:latin typeface="JansonText-Italic"/>
              </a:rPr>
              <a:t>Cannabaceae</a:t>
            </a:r>
            <a:r>
              <a:rPr lang="en-US" sz="1100" i="1" dirty="0">
                <a:latin typeface="JansonText-Italic"/>
              </a:rPr>
              <a:t>; Cuc, Cucurbitaceae; </a:t>
            </a:r>
            <a:r>
              <a:rPr lang="en-US" sz="1100" i="1" dirty="0" err="1">
                <a:latin typeface="JansonText-Italic"/>
              </a:rPr>
              <a:t>Ebe</a:t>
            </a:r>
            <a:r>
              <a:rPr lang="en-US" sz="1100" i="1" dirty="0">
                <a:latin typeface="JansonText-Italic"/>
              </a:rPr>
              <a:t>, </a:t>
            </a:r>
            <a:r>
              <a:rPr lang="en-US" sz="1100" i="1" dirty="0" err="1">
                <a:latin typeface="JansonText-Italic"/>
              </a:rPr>
              <a:t>Ebenaceae</a:t>
            </a:r>
            <a:r>
              <a:rPr lang="en-US" sz="1100" i="1" dirty="0">
                <a:latin typeface="JansonText-Italic"/>
              </a:rPr>
              <a:t>; </a:t>
            </a:r>
            <a:r>
              <a:rPr lang="en-US" sz="1100" i="1" dirty="0" err="1">
                <a:latin typeface="JansonText-Italic"/>
              </a:rPr>
              <a:t>Eup</a:t>
            </a:r>
            <a:r>
              <a:rPr lang="en-US" sz="1100" i="1" dirty="0">
                <a:latin typeface="JansonText-Italic"/>
              </a:rPr>
              <a:t>,</a:t>
            </a:r>
          </a:p>
          <a:p>
            <a:r>
              <a:rPr lang="en-US" sz="1100" i="1" dirty="0" err="1">
                <a:latin typeface="JansonText-Italic"/>
              </a:rPr>
              <a:t>Euphorbiaceae</a:t>
            </a:r>
            <a:r>
              <a:rPr lang="en-US" sz="1100" i="1" dirty="0">
                <a:latin typeface="JansonText-Italic"/>
              </a:rPr>
              <a:t>; Fab, Fabaceae; Ger, </a:t>
            </a:r>
            <a:r>
              <a:rPr lang="en-US" sz="1100" i="1" dirty="0" err="1">
                <a:latin typeface="JansonText-Italic"/>
              </a:rPr>
              <a:t>Geraniaceae</a:t>
            </a:r>
            <a:r>
              <a:rPr lang="en-US" sz="1100" i="1" dirty="0">
                <a:latin typeface="JansonText-Italic"/>
              </a:rPr>
              <a:t>; Jug, Juglandaceae; Lam, </a:t>
            </a:r>
            <a:r>
              <a:rPr lang="en-US" sz="1100" i="1" dirty="0" err="1">
                <a:latin typeface="JansonText-Italic"/>
              </a:rPr>
              <a:t>Lamiaceae</a:t>
            </a:r>
            <a:r>
              <a:rPr lang="en-US" sz="1100" i="1" dirty="0">
                <a:latin typeface="JansonText-Italic"/>
              </a:rPr>
              <a:t>; </a:t>
            </a:r>
            <a:r>
              <a:rPr lang="en-US" sz="1100" i="1" dirty="0" err="1">
                <a:latin typeface="JansonText-Italic"/>
              </a:rPr>
              <a:t>Lyt</a:t>
            </a:r>
            <a:r>
              <a:rPr lang="en-US" sz="1100" i="1" dirty="0">
                <a:latin typeface="JansonText-Italic"/>
              </a:rPr>
              <a:t>, </a:t>
            </a:r>
            <a:r>
              <a:rPr lang="en-US" sz="1100" i="1" dirty="0" err="1">
                <a:latin typeface="JansonText-Italic"/>
              </a:rPr>
              <a:t>Lythraceae</a:t>
            </a:r>
            <a:r>
              <a:rPr lang="en-US" sz="1100" i="1" dirty="0">
                <a:latin typeface="JansonText-Italic"/>
              </a:rPr>
              <a:t>; Mal, </a:t>
            </a:r>
            <a:r>
              <a:rPr lang="en-US" sz="1100" i="1" dirty="0" err="1">
                <a:latin typeface="JansonText-Italic"/>
              </a:rPr>
              <a:t>Malvaceae</a:t>
            </a:r>
            <a:r>
              <a:rPr lang="en-US" sz="1100" i="1" dirty="0">
                <a:latin typeface="JansonText-Italic"/>
              </a:rPr>
              <a:t>; Mar, </a:t>
            </a:r>
            <a:r>
              <a:rPr lang="en-US" sz="1100" i="1" dirty="0" err="1">
                <a:latin typeface="JansonText-Italic"/>
              </a:rPr>
              <a:t>Martyniaceae</a:t>
            </a:r>
            <a:r>
              <a:rPr lang="en-US" sz="1100" i="1" dirty="0">
                <a:latin typeface="JansonText-Italic"/>
              </a:rPr>
              <a:t>;</a:t>
            </a:r>
          </a:p>
          <a:p>
            <a:r>
              <a:rPr lang="en-US" sz="1100" i="1" dirty="0">
                <a:latin typeface="JansonText-Italic"/>
              </a:rPr>
              <a:t>Mel, </a:t>
            </a:r>
            <a:r>
              <a:rPr lang="en-US" sz="1100" i="1" dirty="0" err="1">
                <a:latin typeface="JansonText-Italic"/>
              </a:rPr>
              <a:t>Meliaceae</a:t>
            </a:r>
            <a:r>
              <a:rPr lang="en-US" sz="1100" i="1" dirty="0">
                <a:latin typeface="JansonText-Italic"/>
              </a:rPr>
              <a:t>; Mon, </a:t>
            </a:r>
            <a:r>
              <a:rPr lang="en-US" sz="1100" i="1" dirty="0" err="1">
                <a:latin typeface="JansonText-Italic"/>
              </a:rPr>
              <a:t>Monimiaceae</a:t>
            </a:r>
            <a:r>
              <a:rPr lang="en-US" sz="1100" i="1" dirty="0">
                <a:latin typeface="JansonText-Italic"/>
              </a:rPr>
              <a:t>; </a:t>
            </a:r>
            <a:r>
              <a:rPr lang="en-US" sz="1100" i="1" dirty="0" err="1">
                <a:latin typeface="JansonText-Italic"/>
              </a:rPr>
              <a:t>Myr</a:t>
            </a:r>
            <a:r>
              <a:rPr lang="en-US" sz="1100" i="1" dirty="0">
                <a:latin typeface="JansonText-Italic"/>
              </a:rPr>
              <a:t>, </a:t>
            </a:r>
            <a:r>
              <a:rPr lang="en-US" sz="1100" i="1" dirty="0" err="1">
                <a:latin typeface="JansonText-Italic"/>
              </a:rPr>
              <a:t>Myrtaceae</a:t>
            </a:r>
            <a:r>
              <a:rPr lang="en-US" sz="1100" i="1" dirty="0">
                <a:latin typeface="JansonText-Italic"/>
              </a:rPr>
              <a:t>; Ole, Oleaceae; </a:t>
            </a:r>
            <a:r>
              <a:rPr lang="en-US" sz="1100" i="1" dirty="0" err="1">
                <a:latin typeface="JansonText-Italic"/>
              </a:rPr>
              <a:t>Oxa</a:t>
            </a:r>
            <a:r>
              <a:rPr lang="en-US" sz="1100" i="1" dirty="0">
                <a:latin typeface="JansonText-Italic"/>
              </a:rPr>
              <a:t>, </a:t>
            </a:r>
            <a:r>
              <a:rPr lang="en-US" sz="1100" i="1" dirty="0" err="1">
                <a:latin typeface="JansonText-Italic"/>
              </a:rPr>
              <a:t>Oxalidaceae</a:t>
            </a:r>
            <a:r>
              <a:rPr lang="en-US" sz="1100" i="1" dirty="0">
                <a:latin typeface="JansonText-Italic"/>
              </a:rPr>
              <a:t>; Pap, </a:t>
            </a:r>
            <a:r>
              <a:rPr lang="en-US" sz="1100" i="1" dirty="0" err="1">
                <a:latin typeface="JansonText-Italic"/>
              </a:rPr>
              <a:t>Papaveraceae</a:t>
            </a:r>
            <a:r>
              <a:rPr lang="en-US" sz="1100" i="1" dirty="0">
                <a:latin typeface="JansonText-Italic"/>
              </a:rPr>
              <a:t>; Ped, </a:t>
            </a:r>
            <a:r>
              <a:rPr lang="en-US" sz="1100" i="1" dirty="0" err="1">
                <a:latin typeface="JansonText-Italic"/>
              </a:rPr>
              <a:t>Pedaliaceae</a:t>
            </a:r>
            <a:r>
              <a:rPr lang="en-US" sz="1100" i="1" dirty="0">
                <a:latin typeface="JansonText-Italic"/>
              </a:rPr>
              <a:t>; </a:t>
            </a:r>
            <a:r>
              <a:rPr lang="en-US" sz="1100" i="1" dirty="0" err="1">
                <a:latin typeface="JansonText-Italic"/>
              </a:rPr>
              <a:t>Phy</a:t>
            </a:r>
            <a:r>
              <a:rPr lang="en-US" sz="1100" i="1" dirty="0">
                <a:latin typeface="JansonText-Italic"/>
              </a:rPr>
              <a:t>, </a:t>
            </a:r>
            <a:r>
              <a:rPr lang="en-US" sz="1100" i="1" dirty="0" err="1">
                <a:latin typeface="JansonText-Italic"/>
              </a:rPr>
              <a:t>Phyllanthaceae</a:t>
            </a:r>
            <a:r>
              <a:rPr lang="en-US" sz="1100" i="1" dirty="0">
                <a:latin typeface="JansonText-Italic"/>
              </a:rPr>
              <a:t>;</a:t>
            </a:r>
          </a:p>
          <a:p>
            <a:r>
              <a:rPr lang="en-US" sz="1100" i="1" dirty="0">
                <a:latin typeface="JansonText-Italic"/>
              </a:rPr>
              <a:t>Pip, </a:t>
            </a:r>
            <a:r>
              <a:rPr lang="en-US" sz="1100" i="1" dirty="0" err="1">
                <a:latin typeface="JansonText-Italic"/>
              </a:rPr>
              <a:t>Piperaceae</a:t>
            </a:r>
            <a:r>
              <a:rPr lang="en-US" sz="1100" i="1" dirty="0">
                <a:latin typeface="JansonText-Italic"/>
              </a:rPr>
              <a:t>; </a:t>
            </a:r>
            <a:r>
              <a:rPr lang="en-US" sz="1100" i="1" dirty="0" err="1">
                <a:latin typeface="JansonText-Italic"/>
              </a:rPr>
              <a:t>Pla</a:t>
            </a:r>
            <a:r>
              <a:rPr lang="en-US" sz="1100" i="1" dirty="0">
                <a:latin typeface="JansonText-Italic"/>
              </a:rPr>
              <a:t>, Plantaginaceae; Ros, </a:t>
            </a:r>
            <a:r>
              <a:rPr lang="en-US" sz="1100" i="1" dirty="0" err="1">
                <a:latin typeface="JansonText-Italic"/>
              </a:rPr>
              <a:t>Rosaceae</a:t>
            </a:r>
            <a:r>
              <a:rPr lang="en-US" sz="1100" i="1" dirty="0">
                <a:latin typeface="JansonText-Italic"/>
              </a:rPr>
              <a:t>; Rub, </a:t>
            </a:r>
            <a:r>
              <a:rPr lang="en-US" sz="1100" i="1" dirty="0" err="1">
                <a:latin typeface="JansonText-Italic"/>
              </a:rPr>
              <a:t>Rubiaceae</a:t>
            </a:r>
            <a:r>
              <a:rPr lang="en-US" sz="1100" i="1" dirty="0">
                <a:latin typeface="JansonText-Italic"/>
              </a:rPr>
              <a:t>; Rut, </a:t>
            </a:r>
            <a:r>
              <a:rPr lang="en-US" sz="1100" i="1" dirty="0" err="1">
                <a:latin typeface="JansonText-Italic"/>
              </a:rPr>
              <a:t>Rutaceae</a:t>
            </a:r>
            <a:r>
              <a:rPr lang="en-US" sz="1100" i="1" dirty="0">
                <a:latin typeface="JansonText-Italic"/>
              </a:rPr>
              <a:t>; Sal, Salicaceae; Sol, Solanaceae; The, </a:t>
            </a:r>
            <a:r>
              <a:rPr lang="en-US" sz="1100" i="1" dirty="0" err="1">
                <a:latin typeface="JansonText-Italic"/>
              </a:rPr>
              <a:t>Theaceae</a:t>
            </a:r>
            <a:r>
              <a:rPr lang="en-US" sz="1100" i="1" dirty="0">
                <a:latin typeface="JansonText-Italic"/>
              </a:rPr>
              <a:t>; Ver,</a:t>
            </a:r>
          </a:p>
          <a:p>
            <a:r>
              <a:rPr lang="en-US" sz="1100" i="1" dirty="0" err="1">
                <a:latin typeface="JansonText-Italic"/>
              </a:rPr>
              <a:t>Verbenaceae</a:t>
            </a:r>
            <a:r>
              <a:rPr lang="en-US" sz="1100" i="1" dirty="0">
                <a:latin typeface="JansonText-Italic"/>
              </a:rPr>
              <a:t>; Vit, </a:t>
            </a:r>
            <a:r>
              <a:rPr lang="en-US" sz="1100" i="1" dirty="0" err="1">
                <a:latin typeface="JansonText-Italic"/>
              </a:rPr>
              <a:t>Vitaceae</a:t>
            </a:r>
            <a:r>
              <a:rPr lang="en-US" sz="1100" dirty="0">
                <a:latin typeface="JansonText-Roman"/>
              </a:rPr>
              <a:t>.</a:t>
            </a:r>
            <a:endParaRPr lang="en-US" sz="1100" dirty="0"/>
          </a:p>
        </p:txBody>
      </p:sp>
      <mc:AlternateContent xmlns:mc="http://schemas.openxmlformats.org/markup-compatibility/2006" xmlns:p14="http://schemas.microsoft.com/office/powerpoint/2010/main">
        <mc:Choice Requires="p14">
          <p:contentPart p14:bwMode="auto" r:id="rId4">
            <p14:nvContentPartPr>
              <p14:cNvPr id="100" name="Ink 99">
                <a:extLst>
                  <a:ext uri="{FF2B5EF4-FFF2-40B4-BE49-F238E27FC236}">
                    <a16:creationId xmlns:a16="http://schemas.microsoft.com/office/drawing/2014/main" id="{013DD87D-C2D6-4076-BFC8-47632C287164}"/>
                  </a:ext>
                </a:extLst>
              </p14:cNvPr>
              <p14:cNvContentPartPr/>
              <p14:nvPr/>
            </p14:nvContentPartPr>
            <p14:xfrm>
              <a:off x="6169413" y="1730000"/>
              <a:ext cx="231480" cy="5760"/>
            </p14:xfrm>
          </p:contentPart>
        </mc:Choice>
        <mc:Fallback xmlns="">
          <p:pic>
            <p:nvPicPr>
              <p:cNvPr id="100" name="Ink 99">
                <a:extLst>
                  <a:ext uri="{FF2B5EF4-FFF2-40B4-BE49-F238E27FC236}">
                    <a16:creationId xmlns:a16="http://schemas.microsoft.com/office/drawing/2014/main" id="{013DD87D-C2D6-4076-BFC8-47632C287164}"/>
                  </a:ext>
                </a:extLst>
              </p:cNvPr>
              <p:cNvPicPr/>
              <p:nvPr/>
            </p:nvPicPr>
            <p:blipFill>
              <a:blip r:embed="rId5"/>
              <a:stretch>
                <a:fillRect/>
              </a:stretch>
            </p:blipFill>
            <p:spPr>
              <a:xfrm>
                <a:off x="6115773" y="1622360"/>
                <a:ext cx="33912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1" name="Ink 100">
                <a:extLst>
                  <a:ext uri="{FF2B5EF4-FFF2-40B4-BE49-F238E27FC236}">
                    <a16:creationId xmlns:a16="http://schemas.microsoft.com/office/drawing/2014/main" id="{BF279A69-CBCE-4079-9D5B-1957C5C828FB}"/>
                  </a:ext>
                </a:extLst>
              </p14:cNvPr>
              <p14:cNvContentPartPr/>
              <p14:nvPr/>
            </p14:nvContentPartPr>
            <p14:xfrm>
              <a:off x="6130533" y="1870760"/>
              <a:ext cx="270360" cy="37080"/>
            </p14:xfrm>
          </p:contentPart>
        </mc:Choice>
        <mc:Fallback xmlns="">
          <p:pic>
            <p:nvPicPr>
              <p:cNvPr id="101" name="Ink 100">
                <a:extLst>
                  <a:ext uri="{FF2B5EF4-FFF2-40B4-BE49-F238E27FC236}">
                    <a16:creationId xmlns:a16="http://schemas.microsoft.com/office/drawing/2014/main" id="{BF279A69-CBCE-4079-9D5B-1957C5C828FB}"/>
                  </a:ext>
                </a:extLst>
              </p:cNvPr>
              <p:cNvPicPr/>
              <p:nvPr/>
            </p:nvPicPr>
            <p:blipFill>
              <a:blip r:embed="rId7"/>
              <a:stretch>
                <a:fillRect/>
              </a:stretch>
            </p:blipFill>
            <p:spPr>
              <a:xfrm>
                <a:off x="6076533" y="1762760"/>
                <a:ext cx="3780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 name="Ink 101">
                <a:extLst>
                  <a:ext uri="{FF2B5EF4-FFF2-40B4-BE49-F238E27FC236}">
                    <a16:creationId xmlns:a16="http://schemas.microsoft.com/office/drawing/2014/main" id="{BA4038BD-17CA-4343-898D-CC7B259503DA}"/>
                  </a:ext>
                </a:extLst>
              </p14:cNvPr>
              <p14:cNvContentPartPr/>
              <p14:nvPr/>
            </p14:nvContentPartPr>
            <p14:xfrm>
              <a:off x="6662973" y="3115640"/>
              <a:ext cx="151920" cy="9000"/>
            </p14:xfrm>
          </p:contentPart>
        </mc:Choice>
        <mc:Fallback xmlns="">
          <p:pic>
            <p:nvPicPr>
              <p:cNvPr id="102" name="Ink 101">
                <a:extLst>
                  <a:ext uri="{FF2B5EF4-FFF2-40B4-BE49-F238E27FC236}">
                    <a16:creationId xmlns:a16="http://schemas.microsoft.com/office/drawing/2014/main" id="{BA4038BD-17CA-4343-898D-CC7B259503DA}"/>
                  </a:ext>
                </a:extLst>
              </p:cNvPr>
              <p:cNvPicPr/>
              <p:nvPr/>
            </p:nvPicPr>
            <p:blipFill>
              <a:blip r:embed="rId9"/>
              <a:stretch>
                <a:fillRect/>
              </a:stretch>
            </p:blipFill>
            <p:spPr>
              <a:xfrm>
                <a:off x="6608973" y="3007640"/>
                <a:ext cx="25956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3" name="Ink 102">
                <a:extLst>
                  <a:ext uri="{FF2B5EF4-FFF2-40B4-BE49-F238E27FC236}">
                    <a16:creationId xmlns:a16="http://schemas.microsoft.com/office/drawing/2014/main" id="{CAF5D6A9-B0E1-4520-AAF4-793B12816243}"/>
                  </a:ext>
                </a:extLst>
              </p14:cNvPr>
              <p14:cNvContentPartPr/>
              <p14:nvPr/>
            </p14:nvContentPartPr>
            <p14:xfrm>
              <a:off x="6155013" y="3699560"/>
              <a:ext cx="217800" cy="360"/>
            </p14:xfrm>
          </p:contentPart>
        </mc:Choice>
        <mc:Fallback xmlns="">
          <p:pic>
            <p:nvPicPr>
              <p:cNvPr id="103" name="Ink 102">
                <a:extLst>
                  <a:ext uri="{FF2B5EF4-FFF2-40B4-BE49-F238E27FC236}">
                    <a16:creationId xmlns:a16="http://schemas.microsoft.com/office/drawing/2014/main" id="{CAF5D6A9-B0E1-4520-AAF4-793B12816243}"/>
                  </a:ext>
                </a:extLst>
              </p:cNvPr>
              <p:cNvPicPr/>
              <p:nvPr/>
            </p:nvPicPr>
            <p:blipFill>
              <a:blip r:embed="rId11"/>
              <a:stretch>
                <a:fillRect/>
              </a:stretch>
            </p:blipFill>
            <p:spPr>
              <a:xfrm>
                <a:off x="6101013" y="3591560"/>
                <a:ext cx="325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5" name="Ink 104">
                <a:extLst>
                  <a:ext uri="{FF2B5EF4-FFF2-40B4-BE49-F238E27FC236}">
                    <a16:creationId xmlns:a16="http://schemas.microsoft.com/office/drawing/2014/main" id="{59DE73D8-0620-441E-AFDB-1124AF7B201C}"/>
                  </a:ext>
                </a:extLst>
              </p14:cNvPr>
              <p14:cNvContentPartPr/>
              <p14:nvPr/>
            </p14:nvContentPartPr>
            <p14:xfrm>
              <a:off x="6163293" y="4986560"/>
              <a:ext cx="211320" cy="360"/>
            </p14:xfrm>
          </p:contentPart>
        </mc:Choice>
        <mc:Fallback xmlns="">
          <p:pic>
            <p:nvPicPr>
              <p:cNvPr id="105" name="Ink 104">
                <a:extLst>
                  <a:ext uri="{FF2B5EF4-FFF2-40B4-BE49-F238E27FC236}">
                    <a16:creationId xmlns:a16="http://schemas.microsoft.com/office/drawing/2014/main" id="{59DE73D8-0620-441E-AFDB-1124AF7B201C}"/>
                  </a:ext>
                </a:extLst>
              </p:cNvPr>
              <p:cNvPicPr/>
              <p:nvPr/>
            </p:nvPicPr>
            <p:blipFill>
              <a:blip r:embed="rId13"/>
              <a:stretch>
                <a:fillRect/>
              </a:stretch>
            </p:blipFill>
            <p:spPr>
              <a:xfrm>
                <a:off x="6109653" y="4878920"/>
                <a:ext cx="318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6" name="Ink 105">
                <a:extLst>
                  <a:ext uri="{FF2B5EF4-FFF2-40B4-BE49-F238E27FC236}">
                    <a16:creationId xmlns:a16="http://schemas.microsoft.com/office/drawing/2014/main" id="{550682F8-0BB4-402A-B9E0-16830D359D7C}"/>
                  </a:ext>
                </a:extLst>
              </p14:cNvPr>
              <p14:cNvContentPartPr/>
              <p14:nvPr/>
            </p14:nvContentPartPr>
            <p14:xfrm>
              <a:off x="5622213" y="2270360"/>
              <a:ext cx="160920" cy="15480"/>
            </p14:xfrm>
          </p:contentPart>
        </mc:Choice>
        <mc:Fallback xmlns="">
          <p:pic>
            <p:nvPicPr>
              <p:cNvPr id="106" name="Ink 105">
                <a:extLst>
                  <a:ext uri="{FF2B5EF4-FFF2-40B4-BE49-F238E27FC236}">
                    <a16:creationId xmlns:a16="http://schemas.microsoft.com/office/drawing/2014/main" id="{550682F8-0BB4-402A-B9E0-16830D359D7C}"/>
                  </a:ext>
                </a:extLst>
              </p:cNvPr>
              <p:cNvPicPr/>
              <p:nvPr/>
            </p:nvPicPr>
            <p:blipFill>
              <a:blip r:embed="rId15"/>
              <a:stretch>
                <a:fillRect/>
              </a:stretch>
            </p:blipFill>
            <p:spPr>
              <a:xfrm>
                <a:off x="5568213" y="2162720"/>
                <a:ext cx="2685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7" name="Ink 106">
                <a:extLst>
                  <a:ext uri="{FF2B5EF4-FFF2-40B4-BE49-F238E27FC236}">
                    <a16:creationId xmlns:a16="http://schemas.microsoft.com/office/drawing/2014/main" id="{608DDE37-A6FF-4F36-8DAF-77D243AE0D5F}"/>
                  </a:ext>
                </a:extLst>
              </p14:cNvPr>
              <p14:cNvContentPartPr/>
              <p14:nvPr/>
            </p14:nvContentPartPr>
            <p14:xfrm>
              <a:off x="6188853" y="3123920"/>
              <a:ext cx="138240" cy="9000"/>
            </p14:xfrm>
          </p:contentPart>
        </mc:Choice>
        <mc:Fallback xmlns="">
          <p:pic>
            <p:nvPicPr>
              <p:cNvPr id="107" name="Ink 106">
                <a:extLst>
                  <a:ext uri="{FF2B5EF4-FFF2-40B4-BE49-F238E27FC236}">
                    <a16:creationId xmlns:a16="http://schemas.microsoft.com/office/drawing/2014/main" id="{608DDE37-A6FF-4F36-8DAF-77D243AE0D5F}"/>
                  </a:ext>
                </a:extLst>
              </p:cNvPr>
              <p:cNvPicPr/>
              <p:nvPr/>
            </p:nvPicPr>
            <p:blipFill>
              <a:blip r:embed="rId17"/>
              <a:stretch>
                <a:fillRect/>
              </a:stretch>
            </p:blipFill>
            <p:spPr>
              <a:xfrm>
                <a:off x="6135213" y="3015920"/>
                <a:ext cx="2458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9" name="Ink 108">
                <a:extLst>
                  <a:ext uri="{FF2B5EF4-FFF2-40B4-BE49-F238E27FC236}">
                    <a16:creationId xmlns:a16="http://schemas.microsoft.com/office/drawing/2014/main" id="{28B69F2F-F961-4612-911A-51AEC901A133}"/>
                  </a:ext>
                </a:extLst>
              </p14:cNvPr>
              <p14:cNvContentPartPr/>
              <p14:nvPr/>
            </p14:nvContentPartPr>
            <p14:xfrm>
              <a:off x="5638413" y="4030040"/>
              <a:ext cx="128160" cy="12600"/>
            </p14:xfrm>
          </p:contentPart>
        </mc:Choice>
        <mc:Fallback xmlns="">
          <p:pic>
            <p:nvPicPr>
              <p:cNvPr id="109" name="Ink 108">
                <a:extLst>
                  <a:ext uri="{FF2B5EF4-FFF2-40B4-BE49-F238E27FC236}">
                    <a16:creationId xmlns:a16="http://schemas.microsoft.com/office/drawing/2014/main" id="{28B69F2F-F961-4612-911A-51AEC901A133}"/>
                  </a:ext>
                </a:extLst>
              </p:cNvPr>
              <p:cNvPicPr/>
              <p:nvPr/>
            </p:nvPicPr>
            <p:blipFill>
              <a:blip r:embed="rId19"/>
              <a:stretch>
                <a:fillRect/>
              </a:stretch>
            </p:blipFill>
            <p:spPr>
              <a:xfrm>
                <a:off x="5584773" y="3922040"/>
                <a:ext cx="23580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0" name="Ink 109">
                <a:extLst>
                  <a:ext uri="{FF2B5EF4-FFF2-40B4-BE49-F238E27FC236}">
                    <a16:creationId xmlns:a16="http://schemas.microsoft.com/office/drawing/2014/main" id="{DC70196E-B887-4756-8D95-B79E87B577FD}"/>
                  </a:ext>
                </a:extLst>
              </p14:cNvPr>
              <p14:cNvContentPartPr/>
              <p14:nvPr/>
            </p14:nvContentPartPr>
            <p14:xfrm>
              <a:off x="5867733" y="4622240"/>
              <a:ext cx="169200" cy="360"/>
            </p14:xfrm>
          </p:contentPart>
        </mc:Choice>
        <mc:Fallback xmlns="">
          <p:pic>
            <p:nvPicPr>
              <p:cNvPr id="110" name="Ink 109">
                <a:extLst>
                  <a:ext uri="{FF2B5EF4-FFF2-40B4-BE49-F238E27FC236}">
                    <a16:creationId xmlns:a16="http://schemas.microsoft.com/office/drawing/2014/main" id="{DC70196E-B887-4756-8D95-B79E87B577FD}"/>
                  </a:ext>
                </a:extLst>
              </p:cNvPr>
              <p:cNvPicPr/>
              <p:nvPr/>
            </p:nvPicPr>
            <p:blipFill>
              <a:blip r:embed="rId21"/>
              <a:stretch>
                <a:fillRect/>
              </a:stretch>
            </p:blipFill>
            <p:spPr>
              <a:xfrm>
                <a:off x="5814093" y="4514600"/>
                <a:ext cx="276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1" name="Ink 110">
                <a:extLst>
                  <a:ext uri="{FF2B5EF4-FFF2-40B4-BE49-F238E27FC236}">
                    <a16:creationId xmlns:a16="http://schemas.microsoft.com/office/drawing/2014/main" id="{ABB786F0-E0BF-4A7E-A92A-3F198DF2DDE4}"/>
                  </a:ext>
                </a:extLst>
              </p14:cNvPr>
              <p14:cNvContentPartPr/>
              <p14:nvPr/>
            </p14:nvContentPartPr>
            <p14:xfrm>
              <a:off x="5139453" y="2261000"/>
              <a:ext cx="186120" cy="16560"/>
            </p14:xfrm>
          </p:contentPart>
        </mc:Choice>
        <mc:Fallback xmlns="">
          <p:pic>
            <p:nvPicPr>
              <p:cNvPr id="111" name="Ink 110">
                <a:extLst>
                  <a:ext uri="{FF2B5EF4-FFF2-40B4-BE49-F238E27FC236}">
                    <a16:creationId xmlns:a16="http://schemas.microsoft.com/office/drawing/2014/main" id="{ABB786F0-E0BF-4A7E-A92A-3F198DF2DDE4}"/>
                  </a:ext>
                </a:extLst>
              </p:cNvPr>
              <p:cNvPicPr/>
              <p:nvPr/>
            </p:nvPicPr>
            <p:blipFill>
              <a:blip r:embed="rId23"/>
              <a:stretch>
                <a:fillRect/>
              </a:stretch>
            </p:blipFill>
            <p:spPr>
              <a:xfrm>
                <a:off x="5085813" y="2153360"/>
                <a:ext cx="2937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a:extLst>
                  <a:ext uri="{FF2B5EF4-FFF2-40B4-BE49-F238E27FC236}">
                    <a16:creationId xmlns:a16="http://schemas.microsoft.com/office/drawing/2014/main" id="{7210A3F8-E6F0-44CC-9A95-A35C0A7230FC}"/>
                  </a:ext>
                </a:extLst>
              </p14:cNvPr>
              <p14:cNvContentPartPr/>
              <p14:nvPr/>
            </p14:nvContentPartPr>
            <p14:xfrm>
              <a:off x="4953693" y="2404280"/>
              <a:ext cx="202680" cy="360"/>
            </p14:xfrm>
          </p:contentPart>
        </mc:Choice>
        <mc:Fallback xmlns="">
          <p:pic>
            <p:nvPicPr>
              <p:cNvPr id="112" name="Ink 111">
                <a:extLst>
                  <a:ext uri="{FF2B5EF4-FFF2-40B4-BE49-F238E27FC236}">
                    <a16:creationId xmlns:a16="http://schemas.microsoft.com/office/drawing/2014/main" id="{7210A3F8-E6F0-44CC-9A95-A35C0A7230FC}"/>
                  </a:ext>
                </a:extLst>
              </p:cNvPr>
              <p:cNvPicPr/>
              <p:nvPr/>
            </p:nvPicPr>
            <p:blipFill>
              <a:blip r:embed="rId25"/>
              <a:stretch>
                <a:fillRect/>
              </a:stretch>
            </p:blipFill>
            <p:spPr>
              <a:xfrm>
                <a:off x="4899693" y="2296640"/>
                <a:ext cx="310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3" name="Ink 112">
                <a:extLst>
                  <a:ext uri="{FF2B5EF4-FFF2-40B4-BE49-F238E27FC236}">
                    <a16:creationId xmlns:a16="http://schemas.microsoft.com/office/drawing/2014/main" id="{0CAD154B-5F1C-4B09-877E-59B94A2F33A9}"/>
                  </a:ext>
                </a:extLst>
              </p14:cNvPr>
              <p14:cNvContentPartPr/>
              <p14:nvPr/>
            </p14:nvContentPartPr>
            <p14:xfrm>
              <a:off x="6198213" y="6442040"/>
              <a:ext cx="210960" cy="9360"/>
            </p14:xfrm>
          </p:contentPart>
        </mc:Choice>
        <mc:Fallback xmlns="">
          <p:pic>
            <p:nvPicPr>
              <p:cNvPr id="113" name="Ink 112">
                <a:extLst>
                  <a:ext uri="{FF2B5EF4-FFF2-40B4-BE49-F238E27FC236}">
                    <a16:creationId xmlns:a16="http://schemas.microsoft.com/office/drawing/2014/main" id="{0CAD154B-5F1C-4B09-877E-59B94A2F33A9}"/>
                  </a:ext>
                </a:extLst>
              </p:cNvPr>
              <p:cNvPicPr/>
              <p:nvPr/>
            </p:nvPicPr>
            <p:blipFill>
              <a:blip r:embed="rId27"/>
              <a:stretch>
                <a:fillRect/>
              </a:stretch>
            </p:blipFill>
            <p:spPr>
              <a:xfrm>
                <a:off x="6144573" y="6334040"/>
                <a:ext cx="3186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4" name="Ink 113">
                <a:extLst>
                  <a:ext uri="{FF2B5EF4-FFF2-40B4-BE49-F238E27FC236}">
                    <a16:creationId xmlns:a16="http://schemas.microsoft.com/office/drawing/2014/main" id="{84E34057-3DFB-44DB-B041-962D102E0D8F}"/>
                  </a:ext>
                </a:extLst>
              </p14:cNvPr>
              <p14:cNvContentPartPr/>
              <p14:nvPr/>
            </p14:nvContentPartPr>
            <p14:xfrm>
              <a:off x="5915253" y="2429480"/>
              <a:ext cx="214200" cy="360"/>
            </p14:xfrm>
          </p:contentPart>
        </mc:Choice>
        <mc:Fallback xmlns="">
          <p:pic>
            <p:nvPicPr>
              <p:cNvPr id="114" name="Ink 113">
                <a:extLst>
                  <a:ext uri="{FF2B5EF4-FFF2-40B4-BE49-F238E27FC236}">
                    <a16:creationId xmlns:a16="http://schemas.microsoft.com/office/drawing/2014/main" id="{84E34057-3DFB-44DB-B041-962D102E0D8F}"/>
                  </a:ext>
                </a:extLst>
              </p:cNvPr>
              <p:cNvPicPr/>
              <p:nvPr/>
            </p:nvPicPr>
            <p:blipFill>
              <a:blip r:embed="rId29"/>
              <a:stretch>
                <a:fillRect/>
              </a:stretch>
            </p:blipFill>
            <p:spPr>
              <a:xfrm>
                <a:off x="5861613" y="2321840"/>
                <a:ext cx="321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5" name="Ink 114">
                <a:extLst>
                  <a:ext uri="{FF2B5EF4-FFF2-40B4-BE49-F238E27FC236}">
                    <a16:creationId xmlns:a16="http://schemas.microsoft.com/office/drawing/2014/main" id="{65BA639E-B85A-4E2E-AD67-F90155E484AD}"/>
                  </a:ext>
                </a:extLst>
              </p14:cNvPr>
              <p14:cNvContentPartPr/>
              <p14:nvPr/>
            </p14:nvContentPartPr>
            <p14:xfrm>
              <a:off x="6028653" y="1498160"/>
              <a:ext cx="236880" cy="360"/>
            </p14:xfrm>
          </p:contentPart>
        </mc:Choice>
        <mc:Fallback xmlns="">
          <p:pic>
            <p:nvPicPr>
              <p:cNvPr id="115" name="Ink 114">
                <a:extLst>
                  <a:ext uri="{FF2B5EF4-FFF2-40B4-BE49-F238E27FC236}">
                    <a16:creationId xmlns:a16="http://schemas.microsoft.com/office/drawing/2014/main" id="{65BA639E-B85A-4E2E-AD67-F90155E484AD}"/>
                  </a:ext>
                </a:extLst>
              </p:cNvPr>
              <p:cNvPicPr/>
              <p:nvPr/>
            </p:nvPicPr>
            <p:blipFill>
              <a:blip r:embed="rId31"/>
              <a:stretch>
                <a:fillRect/>
              </a:stretch>
            </p:blipFill>
            <p:spPr>
              <a:xfrm>
                <a:off x="5974653" y="1390520"/>
                <a:ext cx="344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6" name="Ink 115">
                <a:extLst>
                  <a:ext uri="{FF2B5EF4-FFF2-40B4-BE49-F238E27FC236}">
                    <a16:creationId xmlns:a16="http://schemas.microsoft.com/office/drawing/2014/main" id="{997C4247-A8BC-4BB6-8468-90220F07E756}"/>
                  </a:ext>
                </a:extLst>
              </p14:cNvPr>
              <p14:cNvContentPartPr/>
              <p14:nvPr/>
            </p14:nvContentPartPr>
            <p14:xfrm>
              <a:off x="6149253" y="3462680"/>
              <a:ext cx="200880" cy="17640"/>
            </p14:xfrm>
          </p:contentPart>
        </mc:Choice>
        <mc:Fallback xmlns="">
          <p:pic>
            <p:nvPicPr>
              <p:cNvPr id="116" name="Ink 115">
                <a:extLst>
                  <a:ext uri="{FF2B5EF4-FFF2-40B4-BE49-F238E27FC236}">
                    <a16:creationId xmlns:a16="http://schemas.microsoft.com/office/drawing/2014/main" id="{997C4247-A8BC-4BB6-8468-90220F07E756}"/>
                  </a:ext>
                </a:extLst>
              </p:cNvPr>
              <p:cNvPicPr/>
              <p:nvPr/>
            </p:nvPicPr>
            <p:blipFill>
              <a:blip r:embed="rId33"/>
              <a:stretch>
                <a:fillRect/>
              </a:stretch>
            </p:blipFill>
            <p:spPr>
              <a:xfrm>
                <a:off x="6095613" y="3355040"/>
                <a:ext cx="3085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8" name="Ink 117">
                <a:extLst>
                  <a:ext uri="{FF2B5EF4-FFF2-40B4-BE49-F238E27FC236}">
                    <a16:creationId xmlns:a16="http://schemas.microsoft.com/office/drawing/2014/main" id="{A13878F1-A784-4ACE-A488-8631187FCC06}"/>
                  </a:ext>
                </a:extLst>
              </p14:cNvPr>
              <p14:cNvContentPartPr/>
              <p14:nvPr/>
            </p14:nvContentPartPr>
            <p14:xfrm>
              <a:off x="6156093" y="5350520"/>
              <a:ext cx="194040" cy="360"/>
            </p14:xfrm>
          </p:contentPart>
        </mc:Choice>
        <mc:Fallback xmlns="">
          <p:pic>
            <p:nvPicPr>
              <p:cNvPr id="118" name="Ink 117">
                <a:extLst>
                  <a:ext uri="{FF2B5EF4-FFF2-40B4-BE49-F238E27FC236}">
                    <a16:creationId xmlns:a16="http://schemas.microsoft.com/office/drawing/2014/main" id="{A13878F1-A784-4ACE-A488-8631187FCC06}"/>
                  </a:ext>
                </a:extLst>
              </p:cNvPr>
              <p:cNvPicPr/>
              <p:nvPr/>
            </p:nvPicPr>
            <p:blipFill>
              <a:blip r:embed="rId35"/>
              <a:stretch>
                <a:fillRect/>
              </a:stretch>
            </p:blipFill>
            <p:spPr>
              <a:xfrm>
                <a:off x="6102093" y="5242880"/>
                <a:ext cx="30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9" name="Ink 118">
                <a:extLst>
                  <a:ext uri="{FF2B5EF4-FFF2-40B4-BE49-F238E27FC236}">
                    <a16:creationId xmlns:a16="http://schemas.microsoft.com/office/drawing/2014/main" id="{F6014A7F-C741-4AE2-A896-A027A7FD6237}"/>
                  </a:ext>
                </a:extLst>
              </p14:cNvPr>
              <p14:cNvContentPartPr/>
              <p14:nvPr/>
            </p14:nvContentPartPr>
            <p14:xfrm>
              <a:off x="6146373" y="5513240"/>
              <a:ext cx="244800" cy="6840"/>
            </p14:xfrm>
          </p:contentPart>
        </mc:Choice>
        <mc:Fallback xmlns="">
          <p:pic>
            <p:nvPicPr>
              <p:cNvPr id="119" name="Ink 118">
                <a:extLst>
                  <a:ext uri="{FF2B5EF4-FFF2-40B4-BE49-F238E27FC236}">
                    <a16:creationId xmlns:a16="http://schemas.microsoft.com/office/drawing/2014/main" id="{F6014A7F-C741-4AE2-A896-A027A7FD6237}"/>
                  </a:ext>
                </a:extLst>
              </p:cNvPr>
              <p:cNvPicPr/>
              <p:nvPr/>
            </p:nvPicPr>
            <p:blipFill>
              <a:blip r:embed="rId37"/>
              <a:stretch>
                <a:fillRect/>
              </a:stretch>
            </p:blipFill>
            <p:spPr>
              <a:xfrm>
                <a:off x="6092733" y="5405600"/>
                <a:ext cx="35244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0" name="Ink 119">
                <a:extLst>
                  <a:ext uri="{FF2B5EF4-FFF2-40B4-BE49-F238E27FC236}">
                    <a16:creationId xmlns:a16="http://schemas.microsoft.com/office/drawing/2014/main" id="{50724F84-A833-4310-9210-622540006A6F}"/>
                  </a:ext>
                </a:extLst>
              </p14:cNvPr>
              <p14:cNvContentPartPr/>
              <p14:nvPr/>
            </p14:nvContentPartPr>
            <p14:xfrm>
              <a:off x="5689893" y="2463320"/>
              <a:ext cx="160560" cy="360"/>
            </p14:xfrm>
          </p:contentPart>
        </mc:Choice>
        <mc:Fallback xmlns="">
          <p:pic>
            <p:nvPicPr>
              <p:cNvPr id="120" name="Ink 119">
                <a:extLst>
                  <a:ext uri="{FF2B5EF4-FFF2-40B4-BE49-F238E27FC236}">
                    <a16:creationId xmlns:a16="http://schemas.microsoft.com/office/drawing/2014/main" id="{50724F84-A833-4310-9210-622540006A6F}"/>
                  </a:ext>
                </a:extLst>
              </p:cNvPr>
              <p:cNvPicPr/>
              <p:nvPr/>
            </p:nvPicPr>
            <p:blipFill>
              <a:blip r:embed="rId39"/>
              <a:stretch>
                <a:fillRect/>
              </a:stretch>
            </p:blipFill>
            <p:spPr>
              <a:xfrm>
                <a:off x="5636253" y="2355680"/>
                <a:ext cx="268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1" name="Ink 120">
                <a:extLst>
                  <a:ext uri="{FF2B5EF4-FFF2-40B4-BE49-F238E27FC236}">
                    <a16:creationId xmlns:a16="http://schemas.microsoft.com/office/drawing/2014/main" id="{8680F626-0126-4EA7-809B-163E90752C2C}"/>
                  </a:ext>
                </a:extLst>
              </p14:cNvPr>
              <p14:cNvContentPartPr/>
              <p14:nvPr/>
            </p14:nvContentPartPr>
            <p14:xfrm>
              <a:off x="7070493" y="2226440"/>
              <a:ext cx="160200" cy="9000"/>
            </p14:xfrm>
          </p:contentPart>
        </mc:Choice>
        <mc:Fallback xmlns="">
          <p:pic>
            <p:nvPicPr>
              <p:cNvPr id="121" name="Ink 120">
                <a:extLst>
                  <a:ext uri="{FF2B5EF4-FFF2-40B4-BE49-F238E27FC236}">
                    <a16:creationId xmlns:a16="http://schemas.microsoft.com/office/drawing/2014/main" id="{8680F626-0126-4EA7-809B-163E90752C2C}"/>
                  </a:ext>
                </a:extLst>
              </p:cNvPr>
              <p:cNvPicPr/>
              <p:nvPr/>
            </p:nvPicPr>
            <p:blipFill>
              <a:blip r:embed="rId41"/>
              <a:stretch>
                <a:fillRect/>
              </a:stretch>
            </p:blipFill>
            <p:spPr>
              <a:xfrm>
                <a:off x="7016493" y="2118440"/>
                <a:ext cx="2678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3" name="Ink 122">
                <a:extLst>
                  <a:ext uri="{FF2B5EF4-FFF2-40B4-BE49-F238E27FC236}">
                    <a16:creationId xmlns:a16="http://schemas.microsoft.com/office/drawing/2014/main" id="{A43EACFC-08AB-4961-BECA-C69A273024E4}"/>
                  </a:ext>
                </a:extLst>
              </p14:cNvPr>
              <p14:cNvContentPartPr/>
              <p14:nvPr/>
            </p14:nvContentPartPr>
            <p14:xfrm>
              <a:off x="6309093" y="1523360"/>
              <a:ext cx="185040" cy="9360"/>
            </p14:xfrm>
          </p:contentPart>
        </mc:Choice>
        <mc:Fallback xmlns="">
          <p:pic>
            <p:nvPicPr>
              <p:cNvPr id="123" name="Ink 122">
                <a:extLst>
                  <a:ext uri="{FF2B5EF4-FFF2-40B4-BE49-F238E27FC236}">
                    <a16:creationId xmlns:a16="http://schemas.microsoft.com/office/drawing/2014/main" id="{A43EACFC-08AB-4961-BECA-C69A273024E4}"/>
                  </a:ext>
                </a:extLst>
              </p:cNvPr>
              <p:cNvPicPr/>
              <p:nvPr/>
            </p:nvPicPr>
            <p:blipFill>
              <a:blip r:embed="rId43"/>
              <a:stretch>
                <a:fillRect/>
              </a:stretch>
            </p:blipFill>
            <p:spPr>
              <a:xfrm>
                <a:off x="6255453" y="1415720"/>
                <a:ext cx="2926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24" name="Ink 123">
                <a:extLst>
                  <a:ext uri="{FF2B5EF4-FFF2-40B4-BE49-F238E27FC236}">
                    <a16:creationId xmlns:a16="http://schemas.microsoft.com/office/drawing/2014/main" id="{F28662BC-5642-4A5B-8E52-23AA72C68005}"/>
                  </a:ext>
                </a:extLst>
              </p14:cNvPr>
              <p14:cNvContentPartPr/>
              <p14:nvPr/>
            </p14:nvContentPartPr>
            <p14:xfrm>
              <a:off x="6891213" y="3893960"/>
              <a:ext cx="177480" cy="9000"/>
            </p14:xfrm>
          </p:contentPart>
        </mc:Choice>
        <mc:Fallback xmlns="">
          <p:pic>
            <p:nvPicPr>
              <p:cNvPr id="124" name="Ink 123">
                <a:extLst>
                  <a:ext uri="{FF2B5EF4-FFF2-40B4-BE49-F238E27FC236}">
                    <a16:creationId xmlns:a16="http://schemas.microsoft.com/office/drawing/2014/main" id="{F28662BC-5642-4A5B-8E52-23AA72C68005}"/>
                  </a:ext>
                </a:extLst>
              </p:cNvPr>
              <p:cNvPicPr/>
              <p:nvPr/>
            </p:nvPicPr>
            <p:blipFill>
              <a:blip r:embed="rId45"/>
              <a:stretch>
                <a:fillRect/>
              </a:stretch>
            </p:blipFill>
            <p:spPr>
              <a:xfrm>
                <a:off x="6837573" y="3786320"/>
                <a:ext cx="2851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6" name="Ink 125">
                <a:extLst>
                  <a:ext uri="{FF2B5EF4-FFF2-40B4-BE49-F238E27FC236}">
                    <a16:creationId xmlns:a16="http://schemas.microsoft.com/office/drawing/2014/main" id="{E70D1394-F1E4-414E-ABC8-8535448F4067}"/>
                  </a:ext>
                </a:extLst>
              </p14:cNvPr>
              <p14:cNvContentPartPr/>
              <p14:nvPr/>
            </p14:nvContentPartPr>
            <p14:xfrm>
              <a:off x="6417453" y="3851840"/>
              <a:ext cx="185760" cy="360"/>
            </p14:xfrm>
          </p:contentPart>
        </mc:Choice>
        <mc:Fallback xmlns="">
          <p:pic>
            <p:nvPicPr>
              <p:cNvPr id="126" name="Ink 125">
                <a:extLst>
                  <a:ext uri="{FF2B5EF4-FFF2-40B4-BE49-F238E27FC236}">
                    <a16:creationId xmlns:a16="http://schemas.microsoft.com/office/drawing/2014/main" id="{E70D1394-F1E4-414E-ABC8-8535448F4067}"/>
                  </a:ext>
                </a:extLst>
              </p:cNvPr>
              <p:cNvPicPr/>
              <p:nvPr/>
            </p:nvPicPr>
            <p:blipFill>
              <a:blip r:embed="rId47"/>
              <a:stretch>
                <a:fillRect/>
              </a:stretch>
            </p:blipFill>
            <p:spPr>
              <a:xfrm>
                <a:off x="6363453" y="3744200"/>
                <a:ext cx="293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27" name="Ink 126">
                <a:extLst>
                  <a:ext uri="{FF2B5EF4-FFF2-40B4-BE49-F238E27FC236}">
                    <a16:creationId xmlns:a16="http://schemas.microsoft.com/office/drawing/2014/main" id="{ED2E33D6-4C4F-4BE2-874F-DE93F1DB6BD4}"/>
                  </a:ext>
                </a:extLst>
              </p14:cNvPr>
              <p14:cNvContentPartPr/>
              <p14:nvPr/>
            </p14:nvContentPartPr>
            <p14:xfrm>
              <a:off x="6181293" y="2954720"/>
              <a:ext cx="168840" cy="360"/>
            </p14:xfrm>
          </p:contentPart>
        </mc:Choice>
        <mc:Fallback xmlns="">
          <p:pic>
            <p:nvPicPr>
              <p:cNvPr id="127" name="Ink 126">
                <a:extLst>
                  <a:ext uri="{FF2B5EF4-FFF2-40B4-BE49-F238E27FC236}">
                    <a16:creationId xmlns:a16="http://schemas.microsoft.com/office/drawing/2014/main" id="{ED2E33D6-4C4F-4BE2-874F-DE93F1DB6BD4}"/>
                  </a:ext>
                </a:extLst>
              </p:cNvPr>
              <p:cNvPicPr/>
              <p:nvPr/>
            </p:nvPicPr>
            <p:blipFill>
              <a:blip r:embed="rId49"/>
              <a:stretch>
                <a:fillRect/>
              </a:stretch>
            </p:blipFill>
            <p:spPr>
              <a:xfrm>
                <a:off x="6127293" y="2846720"/>
                <a:ext cx="276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8" name="Ink 127">
                <a:extLst>
                  <a:ext uri="{FF2B5EF4-FFF2-40B4-BE49-F238E27FC236}">
                    <a16:creationId xmlns:a16="http://schemas.microsoft.com/office/drawing/2014/main" id="{595B6C47-8C1A-423D-AB73-C9B2728F378D}"/>
                  </a:ext>
                </a:extLst>
              </p14:cNvPr>
              <p14:cNvContentPartPr/>
              <p14:nvPr/>
            </p14:nvContentPartPr>
            <p14:xfrm>
              <a:off x="6823893" y="2243720"/>
              <a:ext cx="169200" cy="33480"/>
            </p14:xfrm>
          </p:contentPart>
        </mc:Choice>
        <mc:Fallback xmlns="">
          <p:pic>
            <p:nvPicPr>
              <p:cNvPr id="128" name="Ink 127">
                <a:extLst>
                  <a:ext uri="{FF2B5EF4-FFF2-40B4-BE49-F238E27FC236}">
                    <a16:creationId xmlns:a16="http://schemas.microsoft.com/office/drawing/2014/main" id="{595B6C47-8C1A-423D-AB73-C9B2728F378D}"/>
                  </a:ext>
                </a:extLst>
              </p:cNvPr>
              <p:cNvPicPr/>
              <p:nvPr/>
            </p:nvPicPr>
            <p:blipFill>
              <a:blip r:embed="rId51"/>
              <a:stretch>
                <a:fillRect/>
              </a:stretch>
            </p:blipFill>
            <p:spPr>
              <a:xfrm>
                <a:off x="6770253" y="2136080"/>
                <a:ext cx="2768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29" name="Ink 128">
                <a:extLst>
                  <a:ext uri="{FF2B5EF4-FFF2-40B4-BE49-F238E27FC236}">
                    <a16:creationId xmlns:a16="http://schemas.microsoft.com/office/drawing/2014/main" id="{E82E3BE2-3470-4616-900E-DD8F57243EDB}"/>
                  </a:ext>
                </a:extLst>
              </p14:cNvPr>
              <p14:cNvContentPartPr/>
              <p14:nvPr/>
            </p14:nvContentPartPr>
            <p14:xfrm>
              <a:off x="5935773" y="3860120"/>
              <a:ext cx="143280" cy="360"/>
            </p14:xfrm>
          </p:contentPart>
        </mc:Choice>
        <mc:Fallback xmlns="">
          <p:pic>
            <p:nvPicPr>
              <p:cNvPr id="129" name="Ink 128">
                <a:extLst>
                  <a:ext uri="{FF2B5EF4-FFF2-40B4-BE49-F238E27FC236}">
                    <a16:creationId xmlns:a16="http://schemas.microsoft.com/office/drawing/2014/main" id="{E82E3BE2-3470-4616-900E-DD8F57243EDB}"/>
                  </a:ext>
                </a:extLst>
              </p:cNvPr>
              <p:cNvPicPr/>
              <p:nvPr/>
            </p:nvPicPr>
            <p:blipFill>
              <a:blip r:embed="rId53"/>
              <a:stretch>
                <a:fillRect/>
              </a:stretch>
            </p:blipFill>
            <p:spPr>
              <a:xfrm>
                <a:off x="5881773" y="3752480"/>
                <a:ext cx="250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0" name="Ink 129">
                <a:extLst>
                  <a:ext uri="{FF2B5EF4-FFF2-40B4-BE49-F238E27FC236}">
                    <a16:creationId xmlns:a16="http://schemas.microsoft.com/office/drawing/2014/main" id="{75A6A9AC-F32B-4A23-A4F0-B85FB061A96D}"/>
                  </a:ext>
                </a:extLst>
              </p14:cNvPr>
              <p14:cNvContentPartPr/>
              <p14:nvPr/>
            </p14:nvContentPartPr>
            <p14:xfrm>
              <a:off x="6326013" y="2226440"/>
              <a:ext cx="176760" cy="360"/>
            </p14:xfrm>
          </p:contentPart>
        </mc:Choice>
        <mc:Fallback xmlns="">
          <p:pic>
            <p:nvPicPr>
              <p:cNvPr id="130" name="Ink 129">
                <a:extLst>
                  <a:ext uri="{FF2B5EF4-FFF2-40B4-BE49-F238E27FC236}">
                    <a16:creationId xmlns:a16="http://schemas.microsoft.com/office/drawing/2014/main" id="{75A6A9AC-F32B-4A23-A4F0-B85FB061A96D}"/>
                  </a:ext>
                </a:extLst>
              </p:cNvPr>
              <p:cNvPicPr/>
              <p:nvPr/>
            </p:nvPicPr>
            <p:blipFill>
              <a:blip r:embed="rId55"/>
              <a:stretch>
                <a:fillRect/>
              </a:stretch>
            </p:blipFill>
            <p:spPr>
              <a:xfrm>
                <a:off x="6272013" y="2118440"/>
                <a:ext cx="284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2" name="Ink 131">
                <a:extLst>
                  <a:ext uri="{FF2B5EF4-FFF2-40B4-BE49-F238E27FC236}">
                    <a16:creationId xmlns:a16="http://schemas.microsoft.com/office/drawing/2014/main" id="{E2FFDEE6-873D-4443-8994-AE076E8CDE83}"/>
                  </a:ext>
                </a:extLst>
              </p14:cNvPr>
              <p14:cNvContentPartPr/>
              <p14:nvPr/>
            </p14:nvContentPartPr>
            <p14:xfrm>
              <a:off x="6417813" y="3089720"/>
              <a:ext cx="152280" cy="360"/>
            </p14:xfrm>
          </p:contentPart>
        </mc:Choice>
        <mc:Fallback xmlns="">
          <p:pic>
            <p:nvPicPr>
              <p:cNvPr id="132" name="Ink 131">
                <a:extLst>
                  <a:ext uri="{FF2B5EF4-FFF2-40B4-BE49-F238E27FC236}">
                    <a16:creationId xmlns:a16="http://schemas.microsoft.com/office/drawing/2014/main" id="{E2FFDEE6-873D-4443-8994-AE076E8CDE83}"/>
                  </a:ext>
                </a:extLst>
              </p:cNvPr>
              <p:cNvPicPr/>
              <p:nvPr/>
            </p:nvPicPr>
            <p:blipFill>
              <a:blip r:embed="rId57"/>
              <a:stretch>
                <a:fillRect/>
              </a:stretch>
            </p:blipFill>
            <p:spPr>
              <a:xfrm>
                <a:off x="6364173" y="2982080"/>
                <a:ext cx="259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3" name="Ink 132">
                <a:extLst>
                  <a:ext uri="{FF2B5EF4-FFF2-40B4-BE49-F238E27FC236}">
                    <a16:creationId xmlns:a16="http://schemas.microsoft.com/office/drawing/2014/main" id="{1D2414A0-1CD7-419E-AE27-C541FF862EF1}"/>
                  </a:ext>
                </a:extLst>
              </p14:cNvPr>
              <p14:cNvContentPartPr/>
              <p14:nvPr/>
            </p14:nvContentPartPr>
            <p14:xfrm>
              <a:off x="5893293" y="4063520"/>
              <a:ext cx="143280" cy="9360"/>
            </p14:xfrm>
          </p:contentPart>
        </mc:Choice>
        <mc:Fallback xmlns="">
          <p:pic>
            <p:nvPicPr>
              <p:cNvPr id="133" name="Ink 132">
                <a:extLst>
                  <a:ext uri="{FF2B5EF4-FFF2-40B4-BE49-F238E27FC236}">
                    <a16:creationId xmlns:a16="http://schemas.microsoft.com/office/drawing/2014/main" id="{1D2414A0-1CD7-419E-AE27-C541FF862EF1}"/>
                  </a:ext>
                </a:extLst>
              </p:cNvPr>
              <p:cNvPicPr/>
              <p:nvPr/>
            </p:nvPicPr>
            <p:blipFill>
              <a:blip r:embed="rId59"/>
              <a:stretch>
                <a:fillRect/>
              </a:stretch>
            </p:blipFill>
            <p:spPr>
              <a:xfrm>
                <a:off x="5839653" y="3955520"/>
                <a:ext cx="2509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4" name="Ink 133">
                <a:extLst>
                  <a:ext uri="{FF2B5EF4-FFF2-40B4-BE49-F238E27FC236}">
                    <a16:creationId xmlns:a16="http://schemas.microsoft.com/office/drawing/2014/main" id="{BA7FEC7C-52E1-4976-B98C-F1A6CC54AF6D}"/>
                  </a:ext>
                </a:extLst>
              </p14:cNvPr>
              <p14:cNvContentPartPr/>
              <p14:nvPr/>
            </p14:nvContentPartPr>
            <p14:xfrm>
              <a:off x="5686653" y="3166400"/>
              <a:ext cx="197640" cy="360"/>
            </p14:xfrm>
          </p:contentPart>
        </mc:Choice>
        <mc:Fallback xmlns="">
          <p:pic>
            <p:nvPicPr>
              <p:cNvPr id="134" name="Ink 133">
                <a:extLst>
                  <a:ext uri="{FF2B5EF4-FFF2-40B4-BE49-F238E27FC236}">
                    <a16:creationId xmlns:a16="http://schemas.microsoft.com/office/drawing/2014/main" id="{BA7FEC7C-52E1-4976-B98C-F1A6CC54AF6D}"/>
                  </a:ext>
                </a:extLst>
              </p:cNvPr>
              <p:cNvPicPr/>
              <p:nvPr/>
            </p:nvPicPr>
            <p:blipFill>
              <a:blip r:embed="rId61"/>
              <a:stretch>
                <a:fillRect/>
              </a:stretch>
            </p:blipFill>
            <p:spPr>
              <a:xfrm>
                <a:off x="5633013" y="3058400"/>
                <a:ext cx="305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5" name="Ink 134">
                <a:extLst>
                  <a:ext uri="{FF2B5EF4-FFF2-40B4-BE49-F238E27FC236}">
                    <a16:creationId xmlns:a16="http://schemas.microsoft.com/office/drawing/2014/main" id="{D75453A2-C795-44A5-ABFE-8A736C18847A}"/>
                  </a:ext>
                </a:extLst>
              </p14:cNvPr>
              <p14:cNvContentPartPr/>
              <p14:nvPr/>
            </p14:nvContentPartPr>
            <p14:xfrm>
              <a:off x="6177693" y="4469960"/>
              <a:ext cx="172080" cy="360"/>
            </p14:xfrm>
          </p:contentPart>
        </mc:Choice>
        <mc:Fallback xmlns="">
          <p:pic>
            <p:nvPicPr>
              <p:cNvPr id="135" name="Ink 134">
                <a:extLst>
                  <a:ext uri="{FF2B5EF4-FFF2-40B4-BE49-F238E27FC236}">
                    <a16:creationId xmlns:a16="http://schemas.microsoft.com/office/drawing/2014/main" id="{D75453A2-C795-44A5-ABFE-8A736C18847A}"/>
                  </a:ext>
                </a:extLst>
              </p:cNvPr>
              <p:cNvPicPr/>
              <p:nvPr/>
            </p:nvPicPr>
            <p:blipFill>
              <a:blip r:embed="rId63"/>
              <a:stretch>
                <a:fillRect/>
              </a:stretch>
            </p:blipFill>
            <p:spPr>
              <a:xfrm>
                <a:off x="6124053" y="4361960"/>
                <a:ext cx="279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36" name="Ink 135">
                <a:extLst>
                  <a:ext uri="{FF2B5EF4-FFF2-40B4-BE49-F238E27FC236}">
                    <a16:creationId xmlns:a16="http://schemas.microsoft.com/office/drawing/2014/main" id="{F6920085-227B-4A01-BBDF-3024BBA34FDF}"/>
                  </a:ext>
                </a:extLst>
              </p14:cNvPr>
              <p14:cNvContentPartPr/>
              <p14:nvPr/>
            </p14:nvContentPartPr>
            <p14:xfrm>
              <a:off x="6764493" y="4039040"/>
              <a:ext cx="201600" cy="33480"/>
            </p14:xfrm>
          </p:contentPart>
        </mc:Choice>
        <mc:Fallback xmlns="">
          <p:pic>
            <p:nvPicPr>
              <p:cNvPr id="136" name="Ink 135">
                <a:extLst>
                  <a:ext uri="{FF2B5EF4-FFF2-40B4-BE49-F238E27FC236}">
                    <a16:creationId xmlns:a16="http://schemas.microsoft.com/office/drawing/2014/main" id="{F6920085-227B-4A01-BBDF-3024BBA34FDF}"/>
                  </a:ext>
                </a:extLst>
              </p:cNvPr>
              <p:cNvPicPr/>
              <p:nvPr/>
            </p:nvPicPr>
            <p:blipFill>
              <a:blip r:embed="rId65"/>
              <a:stretch>
                <a:fillRect/>
              </a:stretch>
            </p:blipFill>
            <p:spPr>
              <a:xfrm>
                <a:off x="6710853" y="3931400"/>
                <a:ext cx="3092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37" name="Ink 136">
                <a:extLst>
                  <a:ext uri="{FF2B5EF4-FFF2-40B4-BE49-F238E27FC236}">
                    <a16:creationId xmlns:a16="http://schemas.microsoft.com/office/drawing/2014/main" id="{1DBD968D-34AA-4C4C-9306-98960B21B1F8}"/>
                  </a:ext>
                </a:extLst>
              </p14:cNvPr>
              <p14:cNvContentPartPr/>
              <p14:nvPr/>
            </p14:nvContentPartPr>
            <p14:xfrm>
              <a:off x="6155733" y="5130200"/>
              <a:ext cx="219600" cy="9000"/>
            </p14:xfrm>
          </p:contentPart>
        </mc:Choice>
        <mc:Fallback xmlns="">
          <p:pic>
            <p:nvPicPr>
              <p:cNvPr id="137" name="Ink 136">
                <a:extLst>
                  <a:ext uri="{FF2B5EF4-FFF2-40B4-BE49-F238E27FC236}">
                    <a16:creationId xmlns:a16="http://schemas.microsoft.com/office/drawing/2014/main" id="{1DBD968D-34AA-4C4C-9306-98960B21B1F8}"/>
                  </a:ext>
                </a:extLst>
              </p:cNvPr>
              <p:cNvPicPr/>
              <p:nvPr/>
            </p:nvPicPr>
            <p:blipFill>
              <a:blip r:embed="rId67"/>
              <a:stretch>
                <a:fillRect/>
              </a:stretch>
            </p:blipFill>
            <p:spPr>
              <a:xfrm>
                <a:off x="6102093" y="5022560"/>
                <a:ext cx="3272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38" name="Ink 137">
                <a:extLst>
                  <a:ext uri="{FF2B5EF4-FFF2-40B4-BE49-F238E27FC236}">
                    <a16:creationId xmlns:a16="http://schemas.microsoft.com/office/drawing/2014/main" id="{6C1AB07A-E2B0-477E-AA96-82D8854E1633}"/>
                  </a:ext>
                </a:extLst>
              </p14:cNvPr>
              <p14:cNvContentPartPr/>
              <p14:nvPr/>
            </p14:nvContentPartPr>
            <p14:xfrm>
              <a:off x="6071493" y="2031320"/>
              <a:ext cx="194040" cy="42840"/>
            </p14:xfrm>
          </p:contentPart>
        </mc:Choice>
        <mc:Fallback xmlns="">
          <p:pic>
            <p:nvPicPr>
              <p:cNvPr id="138" name="Ink 137">
                <a:extLst>
                  <a:ext uri="{FF2B5EF4-FFF2-40B4-BE49-F238E27FC236}">
                    <a16:creationId xmlns:a16="http://schemas.microsoft.com/office/drawing/2014/main" id="{6C1AB07A-E2B0-477E-AA96-82D8854E1633}"/>
                  </a:ext>
                </a:extLst>
              </p:cNvPr>
              <p:cNvPicPr/>
              <p:nvPr/>
            </p:nvPicPr>
            <p:blipFill>
              <a:blip r:embed="rId69"/>
              <a:stretch>
                <a:fillRect/>
              </a:stretch>
            </p:blipFill>
            <p:spPr>
              <a:xfrm>
                <a:off x="6017493" y="1923680"/>
                <a:ext cx="3016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39" name="Ink 138">
                <a:extLst>
                  <a:ext uri="{FF2B5EF4-FFF2-40B4-BE49-F238E27FC236}">
                    <a16:creationId xmlns:a16="http://schemas.microsoft.com/office/drawing/2014/main" id="{6BC37EFF-8EAC-461A-BD4D-FAA049C9B401}"/>
                  </a:ext>
                </a:extLst>
              </p14:cNvPr>
              <p14:cNvContentPartPr/>
              <p14:nvPr/>
            </p14:nvContentPartPr>
            <p14:xfrm>
              <a:off x="5419173" y="2251640"/>
              <a:ext cx="143280" cy="9000"/>
            </p14:xfrm>
          </p:contentPart>
        </mc:Choice>
        <mc:Fallback xmlns="">
          <p:pic>
            <p:nvPicPr>
              <p:cNvPr id="139" name="Ink 138">
                <a:extLst>
                  <a:ext uri="{FF2B5EF4-FFF2-40B4-BE49-F238E27FC236}">
                    <a16:creationId xmlns:a16="http://schemas.microsoft.com/office/drawing/2014/main" id="{6BC37EFF-8EAC-461A-BD4D-FAA049C9B401}"/>
                  </a:ext>
                </a:extLst>
              </p:cNvPr>
              <p:cNvPicPr/>
              <p:nvPr/>
            </p:nvPicPr>
            <p:blipFill>
              <a:blip r:embed="rId71"/>
              <a:stretch>
                <a:fillRect/>
              </a:stretch>
            </p:blipFill>
            <p:spPr>
              <a:xfrm>
                <a:off x="5365533" y="2143640"/>
                <a:ext cx="2509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1" name="Ink 140">
                <a:extLst>
                  <a:ext uri="{FF2B5EF4-FFF2-40B4-BE49-F238E27FC236}">
                    <a16:creationId xmlns:a16="http://schemas.microsoft.com/office/drawing/2014/main" id="{A9F624DC-F0D0-42B7-85C3-C837C4C3B71F}"/>
                  </a:ext>
                </a:extLst>
              </p14:cNvPr>
              <p14:cNvContentPartPr/>
              <p14:nvPr/>
            </p14:nvContentPartPr>
            <p14:xfrm>
              <a:off x="6173013" y="4766240"/>
              <a:ext cx="219240" cy="26640"/>
            </p14:xfrm>
          </p:contentPart>
        </mc:Choice>
        <mc:Fallback xmlns="">
          <p:pic>
            <p:nvPicPr>
              <p:cNvPr id="141" name="Ink 140">
                <a:extLst>
                  <a:ext uri="{FF2B5EF4-FFF2-40B4-BE49-F238E27FC236}">
                    <a16:creationId xmlns:a16="http://schemas.microsoft.com/office/drawing/2014/main" id="{A9F624DC-F0D0-42B7-85C3-C837C4C3B71F}"/>
                  </a:ext>
                </a:extLst>
              </p:cNvPr>
              <p:cNvPicPr/>
              <p:nvPr/>
            </p:nvPicPr>
            <p:blipFill>
              <a:blip r:embed="rId73"/>
              <a:stretch>
                <a:fillRect/>
              </a:stretch>
            </p:blipFill>
            <p:spPr>
              <a:xfrm>
                <a:off x="6119373" y="4658600"/>
                <a:ext cx="3268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2" name="Ink 141">
                <a:extLst>
                  <a:ext uri="{FF2B5EF4-FFF2-40B4-BE49-F238E27FC236}">
                    <a16:creationId xmlns:a16="http://schemas.microsoft.com/office/drawing/2014/main" id="{C06AA737-1453-4385-87AD-42365D16E76B}"/>
                  </a:ext>
                </a:extLst>
              </p14:cNvPr>
              <p14:cNvContentPartPr/>
              <p14:nvPr/>
            </p14:nvContentPartPr>
            <p14:xfrm>
              <a:off x="6315933" y="4605320"/>
              <a:ext cx="143640" cy="360"/>
            </p14:xfrm>
          </p:contentPart>
        </mc:Choice>
        <mc:Fallback xmlns="">
          <p:pic>
            <p:nvPicPr>
              <p:cNvPr id="142" name="Ink 141">
                <a:extLst>
                  <a:ext uri="{FF2B5EF4-FFF2-40B4-BE49-F238E27FC236}">
                    <a16:creationId xmlns:a16="http://schemas.microsoft.com/office/drawing/2014/main" id="{C06AA737-1453-4385-87AD-42365D16E76B}"/>
                  </a:ext>
                </a:extLst>
              </p:cNvPr>
              <p:cNvPicPr/>
              <p:nvPr/>
            </p:nvPicPr>
            <p:blipFill>
              <a:blip r:embed="rId75"/>
              <a:stretch>
                <a:fillRect/>
              </a:stretch>
            </p:blipFill>
            <p:spPr>
              <a:xfrm>
                <a:off x="6261933" y="4497680"/>
                <a:ext cx="251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3" name="Ink 142">
                <a:extLst>
                  <a:ext uri="{FF2B5EF4-FFF2-40B4-BE49-F238E27FC236}">
                    <a16:creationId xmlns:a16="http://schemas.microsoft.com/office/drawing/2014/main" id="{99229702-2373-44DD-B653-3DBB2036E001}"/>
                  </a:ext>
                </a:extLst>
              </p14:cNvPr>
              <p14:cNvContentPartPr/>
              <p14:nvPr/>
            </p14:nvContentPartPr>
            <p14:xfrm>
              <a:off x="6095613" y="2243720"/>
              <a:ext cx="178200" cy="25200"/>
            </p14:xfrm>
          </p:contentPart>
        </mc:Choice>
        <mc:Fallback xmlns="">
          <p:pic>
            <p:nvPicPr>
              <p:cNvPr id="143" name="Ink 142">
                <a:extLst>
                  <a:ext uri="{FF2B5EF4-FFF2-40B4-BE49-F238E27FC236}">
                    <a16:creationId xmlns:a16="http://schemas.microsoft.com/office/drawing/2014/main" id="{99229702-2373-44DD-B653-3DBB2036E001}"/>
                  </a:ext>
                </a:extLst>
              </p:cNvPr>
              <p:cNvPicPr/>
              <p:nvPr/>
            </p:nvPicPr>
            <p:blipFill>
              <a:blip r:embed="rId77"/>
              <a:stretch>
                <a:fillRect/>
              </a:stretch>
            </p:blipFill>
            <p:spPr>
              <a:xfrm>
                <a:off x="6041613" y="2136080"/>
                <a:ext cx="2858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4" name="Ink 143">
                <a:extLst>
                  <a:ext uri="{FF2B5EF4-FFF2-40B4-BE49-F238E27FC236}">
                    <a16:creationId xmlns:a16="http://schemas.microsoft.com/office/drawing/2014/main" id="{1708E67D-CBBC-46FF-9757-B7B7CFEA8DF8}"/>
                  </a:ext>
                </a:extLst>
              </p14:cNvPr>
              <p14:cNvContentPartPr/>
              <p14:nvPr/>
            </p14:nvContentPartPr>
            <p14:xfrm>
              <a:off x="5461653" y="2421200"/>
              <a:ext cx="126720" cy="360"/>
            </p14:xfrm>
          </p:contentPart>
        </mc:Choice>
        <mc:Fallback xmlns="">
          <p:pic>
            <p:nvPicPr>
              <p:cNvPr id="144" name="Ink 143">
                <a:extLst>
                  <a:ext uri="{FF2B5EF4-FFF2-40B4-BE49-F238E27FC236}">
                    <a16:creationId xmlns:a16="http://schemas.microsoft.com/office/drawing/2014/main" id="{1708E67D-CBBC-46FF-9757-B7B7CFEA8DF8}"/>
                  </a:ext>
                </a:extLst>
              </p:cNvPr>
              <p:cNvPicPr/>
              <p:nvPr/>
            </p:nvPicPr>
            <p:blipFill>
              <a:blip r:embed="rId79"/>
              <a:stretch>
                <a:fillRect/>
              </a:stretch>
            </p:blipFill>
            <p:spPr>
              <a:xfrm>
                <a:off x="5407653" y="2313200"/>
                <a:ext cx="234360" cy="216000"/>
              </a:xfrm>
              <a:prstGeom prst="rect">
                <a:avLst/>
              </a:prstGeom>
            </p:spPr>
          </p:pic>
        </mc:Fallback>
      </mc:AlternateContent>
      <p:sp>
        <p:nvSpPr>
          <p:cNvPr id="3" name="TextBox 2">
            <a:extLst>
              <a:ext uri="{FF2B5EF4-FFF2-40B4-BE49-F238E27FC236}">
                <a16:creationId xmlns:a16="http://schemas.microsoft.com/office/drawing/2014/main" id="{22EADCBD-28A6-4E6D-9DF2-EAC7DEA3915D}"/>
              </a:ext>
            </a:extLst>
          </p:cNvPr>
          <p:cNvSpPr txBox="1"/>
          <p:nvPr/>
        </p:nvSpPr>
        <p:spPr>
          <a:xfrm>
            <a:off x="5968218" y="1344271"/>
            <a:ext cx="300082" cy="307777"/>
          </a:xfrm>
          <a:prstGeom prst="rect">
            <a:avLst/>
          </a:prstGeom>
          <a:noFill/>
        </p:spPr>
        <p:txBody>
          <a:bodyPr wrap="none" rtlCol="0">
            <a:spAutoFit/>
          </a:bodyPr>
          <a:lstStyle/>
          <a:p>
            <a:r>
              <a:rPr lang="en-US" sz="1400" b="1" dirty="0"/>
              <a:t>1</a:t>
            </a:r>
          </a:p>
        </p:txBody>
      </p:sp>
      <p:sp>
        <p:nvSpPr>
          <p:cNvPr id="72" name="TextBox 71">
            <a:extLst>
              <a:ext uri="{FF2B5EF4-FFF2-40B4-BE49-F238E27FC236}">
                <a16:creationId xmlns:a16="http://schemas.microsoft.com/office/drawing/2014/main" id="{3A708F55-982A-43B2-82BC-0DCAFEACA228}"/>
              </a:ext>
            </a:extLst>
          </p:cNvPr>
          <p:cNvSpPr txBox="1"/>
          <p:nvPr/>
        </p:nvSpPr>
        <p:spPr>
          <a:xfrm>
            <a:off x="5885710" y="2288452"/>
            <a:ext cx="300082" cy="307777"/>
          </a:xfrm>
          <a:prstGeom prst="rect">
            <a:avLst/>
          </a:prstGeom>
          <a:noFill/>
        </p:spPr>
        <p:txBody>
          <a:bodyPr wrap="none" rtlCol="0">
            <a:spAutoFit/>
          </a:bodyPr>
          <a:lstStyle/>
          <a:p>
            <a:r>
              <a:rPr lang="en-US" sz="1400" b="1" dirty="0"/>
              <a:t>1</a:t>
            </a:r>
          </a:p>
        </p:txBody>
      </p:sp>
      <p:sp>
        <p:nvSpPr>
          <p:cNvPr id="73" name="TextBox 72">
            <a:extLst>
              <a:ext uri="{FF2B5EF4-FFF2-40B4-BE49-F238E27FC236}">
                <a16:creationId xmlns:a16="http://schemas.microsoft.com/office/drawing/2014/main" id="{DF20C6B2-16F9-4C07-B0D1-079A6CA99C2F}"/>
              </a:ext>
            </a:extLst>
          </p:cNvPr>
          <p:cNvSpPr txBox="1"/>
          <p:nvPr/>
        </p:nvSpPr>
        <p:spPr>
          <a:xfrm>
            <a:off x="6098742" y="3312161"/>
            <a:ext cx="300082" cy="307777"/>
          </a:xfrm>
          <a:prstGeom prst="rect">
            <a:avLst/>
          </a:prstGeom>
          <a:noFill/>
        </p:spPr>
        <p:txBody>
          <a:bodyPr wrap="none" rtlCol="0">
            <a:spAutoFit/>
          </a:bodyPr>
          <a:lstStyle/>
          <a:p>
            <a:r>
              <a:rPr lang="en-US" sz="1400" b="1" dirty="0"/>
              <a:t>1</a:t>
            </a:r>
          </a:p>
        </p:txBody>
      </p:sp>
      <p:sp>
        <p:nvSpPr>
          <p:cNvPr id="74" name="TextBox 73">
            <a:extLst>
              <a:ext uri="{FF2B5EF4-FFF2-40B4-BE49-F238E27FC236}">
                <a16:creationId xmlns:a16="http://schemas.microsoft.com/office/drawing/2014/main" id="{4750BA99-B623-42DC-AABA-20CC1A154DD9}"/>
              </a:ext>
            </a:extLst>
          </p:cNvPr>
          <p:cNvSpPr txBox="1"/>
          <p:nvPr/>
        </p:nvSpPr>
        <p:spPr>
          <a:xfrm>
            <a:off x="6257973" y="1367402"/>
            <a:ext cx="300082" cy="307777"/>
          </a:xfrm>
          <a:prstGeom prst="rect">
            <a:avLst/>
          </a:prstGeom>
          <a:noFill/>
        </p:spPr>
        <p:txBody>
          <a:bodyPr wrap="none" rtlCol="0">
            <a:spAutoFit/>
          </a:bodyPr>
          <a:lstStyle/>
          <a:p>
            <a:r>
              <a:rPr lang="en-US" sz="1400" b="1" dirty="0">
                <a:solidFill>
                  <a:schemeClr val="bg1"/>
                </a:solidFill>
              </a:rPr>
              <a:t>2</a:t>
            </a:r>
          </a:p>
        </p:txBody>
      </p:sp>
      <p:sp>
        <p:nvSpPr>
          <p:cNvPr id="75" name="TextBox 74">
            <a:extLst>
              <a:ext uri="{FF2B5EF4-FFF2-40B4-BE49-F238E27FC236}">
                <a16:creationId xmlns:a16="http://schemas.microsoft.com/office/drawing/2014/main" id="{02EE116B-4118-4EE3-A9E2-F8BD3F381B04}"/>
              </a:ext>
            </a:extLst>
          </p:cNvPr>
          <p:cNvSpPr txBox="1"/>
          <p:nvPr/>
        </p:nvSpPr>
        <p:spPr>
          <a:xfrm>
            <a:off x="7026457" y="2068579"/>
            <a:ext cx="300082" cy="307777"/>
          </a:xfrm>
          <a:prstGeom prst="rect">
            <a:avLst/>
          </a:prstGeom>
          <a:noFill/>
        </p:spPr>
        <p:txBody>
          <a:bodyPr wrap="none" rtlCol="0">
            <a:spAutoFit/>
          </a:bodyPr>
          <a:lstStyle/>
          <a:p>
            <a:r>
              <a:rPr lang="en-US" sz="1400" b="1" dirty="0">
                <a:solidFill>
                  <a:schemeClr val="bg1"/>
                </a:solidFill>
              </a:rPr>
              <a:t>2</a:t>
            </a:r>
          </a:p>
        </p:txBody>
      </p:sp>
      <p:sp>
        <p:nvSpPr>
          <p:cNvPr id="76" name="TextBox 75">
            <a:extLst>
              <a:ext uri="{FF2B5EF4-FFF2-40B4-BE49-F238E27FC236}">
                <a16:creationId xmlns:a16="http://schemas.microsoft.com/office/drawing/2014/main" id="{03FCFFF9-6D1E-4A3C-A523-4EDCD8C6A8AD}"/>
              </a:ext>
            </a:extLst>
          </p:cNvPr>
          <p:cNvSpPr txBox="1"/>
          <p:nvPr/>
        </p:nvSpPr>
        <p:spPr>
          <a:xfrm>
            <a:off x="6829912" y="3755743"/>
            <a:ext cx="300082" cy="307777"/>
          </a:xfrm>
          <a:prstGeom prst="rect">
            <a:avLst/>
          </a:prstGeom>
          <a:noFill/>
        </p:spPr>
        <p:txBody>
          <a:bodyPr wrap="none" rtlCol="0">
            <a:spAutoFit/>
          </a:bodyPr>
          <a:lstStyle/>
          <a:p>
            <a:r>
              <a:rPr lang="en-US" sz="1400" b="1" dirty="0">
                <a:solidFill>
                  <a:schemeClr val="bg1"/>
                </a:solidFill>
              </a:rPr>
              <a:t>2</a:t>
            </a:r>
          </a:p>
        </p:txBody>
      </p:sp>
      <p:sp>
        <p:nvSpPr>
          <p:cNvPr id="77" name="TextBox 76">
            <a:extLst>
              <a:ext uri="{FF2B5EF4-FFF2-40B4-BE49-F238E27FC236}">
                <a16:creationId xmlns:a16="http://schemas.microsoft.com/office/drawing/2014/main" id="{843D0999-0B05-473F-97B1-1AB3ADB50E67}"/>
              </a:ext>
            </a:extLst>
          </p:cNvPr>
          <p:cNvSpPr txBox="1"/>
          <p:nvPr/>
        </p:nvSpPr>
        <p:spPr>
          <a:xfrm>
            <a:off x="6121901" y="1549253"/>
            <a:ext cx="300082" cy="307777"/>
          </a:xfrm>
          <a:prstGeom prst="rect">
            <a:avLst/>
          </a:prstGeom>
          <a:noFill/>
        </p:spPr>
        <p:txBody>
          <a:bodyPr wrap="none" rtlCol="0">
            <a:spAutoFit/>
          </a:bodyPr>
          <a:lstStyle/>
          <a:p>
            <a:r>
              <a:rPr lang="en-US" sz="1400" b="1" dirty="0"/>
              <a:t>3</a:t>
            </a:r>
          </a:p>
        </p:txBody>
      </p:sp>
      <p:sp>
        <p:nvSpPr>
          <p:cNvPr id="78" name="TextBox 77">
            <a:extLst>
              <a:ext uri="{FF2B5EF4-FFF2-40B4-BE49-F238E27FC236}">
                <a16:creationId xmlns:a16="http://schemas.microsoft.com/office/drawing/2014/main" id="{F40E73FD-1845-47DB-8F2D-DDF5662F42F5}"/>
              </a:ext>
            </a:extLst>
          </p:cNvPr>
          <p:cNvSpPr txBox="1"/>
          <p:nvPr/>
        </p:nvSpPr>
        <p:spPr>
          <a:xfrm>
            <a:off x="6127592" y="1692434"/>
            <a:ext cx="300082" cy="307777"/>
          </a:xfrm>
          <a:prstGeom prst="rect">
            <a:avLst/>
          </a:prstGeom>
          <a:noFill/>
        </p:spPr>
        <p:txBody>
          <a:bodyPr wrap="none" rtlCol="0">
            <a:spAutoFit/>
          </a:bodyPr>
          <a:lstStyle/>
          <a:p>
            <a:r>
              <a:rPr lang="en-US" sz="1400" b="1" dirty="0"/>
              <a:t>3</a:t>
            </a:r>
          </a:p>
        </p:txBody>
      </p:sp>
      <p:sp>
        <p:nvSpPr>
          <p:cNvPr id="79" name="TextBox 78">
            <a:extLst>
              <a:ext uri="{FF2B5EF4-FFF2-40B4-BE49-F238E27FC236}">
                <a16:creationId xmlns:a16="http://schemas.microsoft.com/office/drawing/2014/main" id="{91843F15-C54A-427A-8FED-9FFDC22332C1}"/>
              </a:ext>
            </a:extLst>
          </p:cNvPr>
          <p:cNvSpPr txBox="1"/>
          <p:nvPr/>
        </p:nvSpPr>
        <p:spPr>
          <a:xfrm>
            <a:off x="6577107" y="2970031"/>
            <a:ext cx="300082" cy="307777"/>
          </a:xfrm>
          <a:prstGeom prst="rect">
            <a:avLst/>
          </a:prstGeom>
          <a:noFill/>
        </p:spPr>
        <p:txBody>
          <a:bodyPr wrap="none" rtlCol="0">
            <a:spAutoFit/>
          </a:bodyPr>
          <a:lstStyle/>
          <a:p>
            <a:r>
              <a:rPr lang="en-US" sz="1400" b="1" dirty="0"/>
              <a:t>3</a:t>
            </a:r>
          </a:p>
        </p:txBody>
      </p:sp>
      <p:sp>
        <p:nvSpPr>
          <p:cNvPr id="80" name="TextBox 79">
            <a:extLst>
              <a:ext uri="{FF2B5EF4-FFF2-40B4-BE49-F238E27FC236}">
                <a16:creationId xmlns:a16="http://schemas.microsoft.com/office/drawing/2014/main" id="{D0B70C0E-6CA9-4567-9506-7BD0510DEFF7}"/>
              </a:ext>
            </a:extLst>
          </p:cNvPr>
          <p:cNvSpPr txBox="1"/>
          <p:nvPr/>
        </p:nvSpPr>
        <p:spPr>
          <a:xfrm>
            <a:off x="6111502" y="3540341"/>
            <a:ext cx="300082" cy="307777"/>
          </a:xfrm>
          <a:prstGeom prst="rect">
            <a:avLst/>
          </a:prstGeom>
          <a:noFill/>
        </p:spPr>
        <p:txBody>
          <a:bodyPr wrap="none" rtlCol="0">
            <a:spAutoFit/>
          </a:bodyPr>
          <a:lstStyle/>
          <a:p>
            <a:r>
              <a:rPr lang="en-US" sz="1400" b="1" dirty="0"/>
              <a:t>3</a:t>
            </a:r>
          </a:p>
        </p:txBody>
      </p:sp>
      <p:sp>
        <p:nvSpPr>
          <p:cNvPr id="81" name="TextBox 80">
            <a:extLst>
              <a:ext uri="{FF2B5EF4-FFF2-40B4-BE49-F238E27FC236}">
                <a16:creationId xmlns:a16="http://schemas.microsoft.com/office/drawing/2014/main" id="{D0DACBBE-AAAC-4EBF-8A5D-4E16926B5D9A}"/>
              </a:ext>
            </a:extLst>
          </p:cNvPr>
          <p:cNvSpPr txBox="1"/>
          <p:nvPr/>
        </p:nvSpPr>
        <p:spPr>
          <a:xfrm>
            <a:off x="6115492" y="4798042"/>
            <a:ext cx="300082" cy="307777"/>
          </a:xfrm>
          <a:prstGeom prst="rect">
            <a:avLst/>
          </a:prstGeom>
          <a:noFill/>
        </p:spPr>
        <p:txBody>
          <a:bodyPr wrap="none" rtlCol="0">
            <a:spAutoFit/>
          </a:bodyPr>
          <a:lstStyle/>
          <a:p>
            <a:r>
              <a:rPr lang="en-US" sz="1400" b="1" dirty="0"/>
              <a:t>3</a:t>
            </a:r>
          </a:p>
        </p:txBody>
      </p:sp>
      <p:sp>
        <p:nvSpPr>
          <p:cNvPr id="82" name="TextBox 81">
            <a:extLst>
              <a:ext uri="{FF2B5EF4-FFF2-40B4-BE49-F238E27FC236}">
                <a16:creationId xmlns:a16="http://schemas.microsoft.com/office/drawing/2014/main" id="{41BEEDC6-3597-4848-880A-73D4ECA44CF0}"/>
              </a:ext>
            </a:extLst>
          </p:cNvPr>
          <p:cNvSpPr txBox="1"/>
          <p:nvPr/>
        </p:nvSpPr>
        <p:spPr>
          <a:xfrm>
            <a:off x="6015851" y="1902289"/>
            <a:ext cx="300082" cy="307777"/>
          </a:xfrm>
          <a:prstGeom prst="rect">
            <a:avLst/>
          </a:prstGeom>
          <a:noFill/>
        </p:spPr>
        <p:txBody>
          <a:bodyPr wrap="none" rtlCol="0">
            <a:spAutoFit/>
          </a:bodyPr>
          <a:lstStyle/>
          <a:p>
            <a:r>
              <a:rPr lang="en-US" sz="1400" b="1" dirty="0"/>
              <a:t>4</a:t>
            </a:r>
          </a:p>
        </p:txBody>
      </p:sp>
      <p:sp>
        <p:nvSpPr>
          <p:cNvPr id="83" name="TextBox 82">
            <a:extLst>
              <a:ext uri="{FF2B5EF4-FFF2-40B4-BE49-F238E27FC236}">
                <a16:creationId xmlns:a16="http://schemas.microsoft.com/office/drawing/2014/main" id="{2FBE6C0F-CCDB-4237-9F92-55F295DA6AE6}"/>
              </a:ext>
            </a:extLst>
          </p:cNvPr>
          <p:cNvSpPr txBox="1"/>
          <p:nvPr/>
        </p:nvSpPr>
        <p:spPr>
          <a:xfrm>
            <a:off x="6124980" y="4980811"/>
            <a:ext cx="300082" cy="307777"/>
          </a:xfrm>
          <a:prstGeom prst="rect">
            <a:avLst/>
          </a:prstGeom>
          <a:noFill/>
        </p:spPr>
        <p:txBody>
          <a:bodyPr wrap="none" rtlCol="0">
            <a:spAutoFit/>
          </a:bodyPr>
          <a:lstStyle/>
          <a:p>
            <a:r>
              <a:rPr lang="en-US" sz="1400" b="1" dirty="0"/>
              <a:t>4</a:t>
            </a:r>
          </a:p>
        </p:txBody>
      </p:sp>
      <p:sp>
        <p:nvSpPr>
          <p:cNvPr id="84" name="TextBox 83">
            <a:extLst>
              <a:ext uri="{FF2B5EF4-FFF2-40B4-BE49-F238E27FC236}">
                <a16:creationId xmlns:a16="http://schemas.microsoft.com/office/drawing/2014/main" id="{F668743E-974C-4867-BEEC-022307FF7C7E}"/>
              </a:ext>
            </a:extLst>
          </p:cNvPr>
          <p:cNvSpPr txBox="1"/>
          <p:nvPr/>
        </p:nvSpPr>
        <p:spPr>
          <a:xfrm>
            <a:off x="5085108" y="2134563"/>
            <a:ext cx="300082" cy="307777"/>
          </a:xfrm>
          <a:prstGeom prst="rect">
            <a:avLst/>
          </a:prstGeom>
          <a:noFill/>
        </p:spPr>
        <p:txBody>
          <a:bodyPr wrap="none" rtlCol="0">
            <a:spAutoFit/>
          </a:bodyPr>
          <a:lstStyle/>
          <a:p>
            <a:r>
              <a:rPr lang="en-US" sz="1400" b="1" dirty="0">
                <a:solidFill>
                  <a:schemeClr val="bg1"/>
                </a:solidFill>
              </a:rPr>
              <a:t>5</a:t>
            </a:r>
          </a:p>
        </p:txBody>
      </p:sp>
      <p:sp>
        <p:nvSpPr>
          <p:cNvPr id="85" name="TextBox 84">
            <a:extLst>
              <a:ext uri="{FF2B5EF4-FFF2-40B4-BE49-F238E27FC236}">
                <a16:creationId xmlns:a16="http://schemas.microsoft.com/office/drawing/2014/main" id="{23C15DF8-AFEC-4323-9950-FBD593B134FB}"/>
              </a:ext>
            </a:extLst>
          </p:cNvPr>
          <p:cNvSpPr txBox="1"/>
          <p:nvPr/>
        </p:nvSpPr>
        <p:spPr>
          <a:xfrm>
            <a:off x="4897050" y="2261000"/>
            <a:ext cx="300082" cy="307777"/>
          </a:xfrm>
          <a:prstGeom prst="rect">
            <a:avLst/>
          </a:prstGeom>
          <a:noFill/>
        </p:spPr>
        <p:txBody>
          <a:bodyPr wrap="none" rtlCol="0">
            <a:spAutoFit/>
          </a:bodyPr>
          <a:lstStyle/>
          <a:p>
            <a:r>
              <a:rPr lang="en-US" sz="1400" b="1" dirty="0">
                <a:solidFill>
                  <a:schemeClr val="bg1"/>
                </a:solidFill>
              </a:rPr>
              <a:t>5</a:t>
            </a:r>
          </a:p>
        </p:txBody>
      </p:sp>
      <p:sp>
        <p:nvSpPr>
          <p:cNvPr id="86" name="TextBox 85">
            <a:extLst>
              <a:ext uri="{FF2B5EF4-FFF2-40B4-BE49-F238E27FC236}">
                <a16:creationId xmlns:a16="http://schemas.microsoft.com/office/drawing/2014/main" id="{914C3BBC-FA05-4DC2-AEDB-338983010221}"/>
              </a:ext>
            </a:extLst>
          </p:cNvPr>
          <p:cNvSpPr txBox="1"/>
          <p:nvPr/>
        </p:nvSpPr>
        <p:spPr>
          <a:xfrm>
            <a:off x="5345963" y="2115031"/>
            <a:ext cx="300082" cy="307777"/>
          </a:xfrm>
          <a:prstGeom prst="rect">
            <a:avLst/>
          </a:prstGeom>
          <a:noFill/>
        </p:spPr>
        <p:txBody>
          <a:bodyPr wrap="none" rtlCol="0">
            <a:spAutoFit/>
          </a:bodyPr>
          <a:lstStyle/>
          <a:p>
            <a:r>
              <a:rPr lang="en-US" sz="1400" b="1" dirty="0">
                <a:solidFill>
                  <a:schemeClr val="bg1"/>
                </a:solidFill>
              </a:rPr>
              <a:t>6</a:t>
            </a:r>
          </a:p>
        </p:txBody>
      </p:sp>
      <p:sp>
        <p:nvSpPr>
          <p:cNvPr id="87" name="TextBox 86">
            <a:extLst>
              <a:ext uri="{FF2B5EF4-FFF2-40B4-BE49-F238E27FC236}">
                <a16:creationId xmlns:a16="http://schemas.microsoft.com/office/drawing/2014/main" id="{A429EB64-CA25-4615-A985-E97B25F4B529}"/>
              </a:ext>
            </a:extLst>
          </p:cNvPr>
          <p:cNvSpPr txBox="1"/>
          <p:nvPr/>
        </p:nvSpPr>
        <p:spPr>
          <a:xfrm>
            <a:off x="6264352" y="4436355"/>
            <a:ext cx="300082" cy="307777"/>
          </a:xfrm>
          <a:prstGeom prst="rect">
            <a:avLst/>
          </a:prstGeom>
          <a:noFill/>
        </p:spPr>
        <p:txBody>
          <a:bodyPr wrap="none" rtlCol="0">
            <a:spAutoFit/>
          </a:bodyPr>
          <a:lstStyle/>
          <a:p>
            <a:r>
              <a:rPr lang="en-US" sz="1400" b="1" dirty="0">
                <a:solidFill>
                  <a:schemeClr val="bg1"/>
                </a:solidFill>
              </a:rPr>
              <a:t>6</a:t>
            </a:r>
          </a:p>
        </p:txBody>
      </p:sp>
      <p:sp>
        <p:nvSpPr>
          <p:cNvPr id="88" name="TextBox 87">
            <a:extLst>
              <a:ext uri="{FF2B5EF4-FFF2-40B4-BE49-F238E27FC236}">
                <a16:creationId xmlns:a16="http://schemas.microsoft.com/office/drawing/2014/main" id="{94B55083-2C50-4EBE-AAAE-0B636C9ABDDA}"/>
              </a:ext>
            </a:extLst>
          </p:cNvPr>
          <p:cNvSpPr txBox="1"/>
          <p:nvPr/>
        </p:nvSpPr>
        <p:spPr>
          <a:xfrm>
            <a:off x="6121901" y="4615280"/>
            <a:ext cx="300082" cy="307777"/>
          </a:xfrm>
          <a:prstGeom prst="rect">
            <a:avLst/>
          </a:prstGeom>
          <a:noFill/>
        </p:spPr>
        <p:txBody>
          <a:bodyPr wrap="none" rtlCol="0">
            <a:spAutoFit/>
          </a:bodyPr>
          <a:lstStyle/>
          <a:p>
            <a:r>
              <a:rPr lang="en-US" sz="1400" b="1" dirty="0">
                <a:solidFill>
                  <a:schemeClr val="bg1"/>
                </a:solidFill>
              </a:rPr>
              <a:t>6</a:t>
            </a:r>
          </a:p>
        </p:txBody>
      </p:sp>
      <p:sp>
        <p:nvSpPr>
          <p:cNvPr id="89" name="TextBox 88">
            <a:extLst>
              <a:ext uri="{FF2B5EF4-FFF2-40B4-BE49-F238E27FC236}">
                <a16:creationId xmlns:a16="http://schemas.microsoft.com/office/drawing/2014/main" id="{F57E2DC1-72FF-40CC-8CCA-F65247366499}"/>
              </a:ext>
            </a:extLst>
          </p:cNvPr>
          <p:cNvSpPr txBox="1"/>
          <p:nvPr/>
        </p:nvSpPr>
        <p:spPr>
          <a:xfrm>
            <a:off x="5559529" y="2121703"/>
            <a:ext cx="300082" cy="307777"/>
          </a:xfrm>
          <a:prstGeom prst="rect">
            <a:avLst/>
          </a:prstGeom>
          <a:noFill/>
        </p:spPr>
        <p:txBody>
          <a:bodyPr wrap="none" rtlCol="0">
            <a:spAutoFit/>
          </a:bodyPr>
          <a:lstStyle/>
          <a:p>
            <a:r>
              <a:rPr lang="en-US" sz="1400" b="1" dirty="0">
                <a:solidFill>
                  <a:schemeClr val="bg1"/>
                </a:solidFill>
              </a:rPr>
              <a:t>7</a:t>
            </a:r>
          </a:p>
        </p:txBody>
      </p:sp>
      <p:sp>
        <p:nvSpPr>
          <p:cNvPr id="90" name="TextBox 89">
            <a:extLst>
              <a:ext uri="{FF2B5EF4-FFF2-40B4-BE49-F238E27FC236}">
                <a16:creationId xmlns:a16="http://schemas.microsoft.com/office/drawing/2014/main" id="{A2F61CD4-A95E-4960-A7D9-2683F7F9296F}"/>
              </a:ext>
            </a:extLst>
          </p:cNvPr>
          <p:cNvSpPr txBox="1"/>
          <p:nvPr/>
        </p:nvSpPr>
        <p:spPr>
          <a:xfrm>
            <a:off x="6127423" y="2973595"/>
            <a:ext cx="300082" cy="307777"/>
          </a:xfrm>
          <a:prstGeom prst="rect">
            <a:avLst/>
          </a:prstGeom>
          <a:noFill/>
        </p:spPr>
        <p:txBody>
          <a:bodyPr wrap="none" rtlCol="0">
            <a:spAutoFit/>
          </a:bodyPr>
          <a:lstStyle/>
          <a:p>
            <a:r>
              <a:rPr lang="en-US" sz="1400" b="1" dirty="0">
                <a:solidFill>
                  <a:schemeClr val="bg1"/>
                </a:solidFill>
              </a:rPr>
              <a:t>7</a:t>
            </a:r>
          </a:p>
        </p:txBody>
      </p:sp>
      <p:sp>
        <p:nvSpPr>
          <p:cNvPr id="91" name="TextBox 90">
            <a:extLst>
              <a:ext uri="{FF2B5EF4-FFF2-40B4-BE49-F238E27FC236}">
                <a16:creationId xmlns:a16="http://schemas.microsoft.com/office/drawing/2014/main" id="{3C3CBFF9-5B43-437A-A250-E6E4E691A477}"/>
              </a:ext>
            </a:extLst>
          </p:cNvPr>
          <p:cNvSpPr txBox="1"/>
          <p:nvPr/>
        </p:nvSpPr>
        <p:spPr>
          <a:xfrm>
            <a:off x="6022353" y="2104549"/>
            <a:ext cx="300082" cy="307777"/>
          </a:xfrm>
          <a:prstGeom prst="rect">
            <a:avLst/>
          </a:prstGeom>
          <a:noFill/>
        </p:spPr>
        <p:txBody>
          <a:bodyPr wrap="none" rtlCol="0">
            <a:spAutoFit/>
          </a:bodyPr>
          <a:lstStyle/>
          <a:p>
            <a:r>
              <a:rPr lang="en-US" sz="1400" b="1" dirty="0">
                <a:solidFill>
                  <a:schemeClr val="bg1"/>
                </a:solidFill>
              </a:rPr>
              <a:t>8</a:t>
            </a:r>
          </a:p>
        </p:txBody>
      </p:sp>
      <p:sp>
        <p:nvSpPr>
          <p:cNvPr id="92" name="TextBox 91">
            <a:extLst>
              <a:ext uri="{FF2B5EF4-FFF2-40B4-BE49-F238E27FC236}">
                <a16:creationId xmlns:a16="http://schemas.microsoft.com/office/drawing/2014/main" id="{A76ED8DE-F25E-485A-AAAE-FA467A81D4C3}"/>
              </a:ext>
            </a:extLst>
          </p:cNvPr>
          <p:cNvSpPr txBox="1"/>
          <p:nvPr/>
        </p:nvSpPr>
        <p:spPr>
          <a:xfrm>
            <a:off x="5391923" y="2309431"/>
            <a:ext cx="300082" cy="307777"/>
          </a:xfrm>
          <a:prstGeom prst="rect">
            <a:avLst/>
          </a:prstGeom>
          <a:noFill/>
        </p:spPr>
        <p:txBody>
          <a:bodyPr wrap="none" rtlCol="0">
            <a:spAutoFit/>
          </a:bodyPr>
          <a:lstStyle/>
          <a:p>
            <a:r>
              <a:rPr lang="en-US" sz="1400" b="1" dirty="0">
                <a:solidFill>
                  <a:schemeClr val="bg1"/>
                </a:solidFill>
              </a:rPr>
              <a:t>8</a:t>
            </a:r>
          </a:p>
        </p:txBody>
      </p:sp>
      <p:sp>
        <p:nvSpPr>
          <p:cNvPr id="93" name="TextBox 92">
            <a:extLst>
              <a:ext uri="{FF2B5EF4-FFF2-40B4-BE49-F238E27FC236}">
                <a16:creationId xmlns:a16="http://schemas.microsoft.com/office/drawing/2014/main" id="{1D6CFC14-A456-4DDB-B607-B60E37D9FAC1}"/>
              </a:ext>
            </a:extLst>
          </p:cNvPr>
          <p:cNvSpPr txBox="1"/>
          <p:nvPr/>
        </p:nvSpPr>
        <p:spPr>
          <a:xfrm>
            <a:off x="6301775" y="2101436"/>
            <a:ext cx="300082" cy="307777"/>
          </a:xfrm>
          <a:prstGeom prst="rect">
            <a:avLst/>
          </a:prstGeom>
          <a:noFill/>
        </p:spPr>
        <p:txBody>
          <a:bodyPr wrap="none" rtlCol="0">
            <a:spAutoFit/>
          </a:bodyPr>
          <a:lstStyle/>
          <a:p>
            <a:r>
              <a:rPr lang="en-US" sz="1400" b="1" dirty="0">
                <a:solidFill>
                  <a:schemeClr val="bg1"/>
                </a:solidFill>
              </a:rPr>
              <a:t>9</a:t>
            </a:r>
          </a:p>
        </p:txBody>
      </p:sp>
      <p:sp>
        <p:nvSpPr>
          <p:cNvPr id="94" name="TextBox 93">
            <a:extLst>
              <a:ext uri="{FF2B5EF4-FFF2-40B4-BE49-F238E27FC236}">
                <a16:creationId xmlns:a16="http://schemas.microsoft.com/office/drawing/2014/main" id="{F80617CE-0057-4E0A-A354-5C2F3CF883B2}"/>
              </a:ext>
            </a:extLst>
          </p:cNvPr>
          <p:cNvSpPr txBox="1"/>
          <p:nvPr/>
        </p:nvSpPr>
        <p:spPr>
          <a:xfrm>
            <a:off x="6348758" y="2922171"/>
            <a:ext cx="300082" cy="307777"/>
          </a:xfrm>
          <a:prstGeom prst="rect">
            <a:avLst/>
          </a:prstGeom>
          <a:noFill/>
        </p:spPr>
        <p:txBody>
          <a:bodyPr wrap="none" rtlCol="0">
            <a:spAutoFit/>
          </a:bodyPr>
          <a:lstStyle/>
          <a:p>
            <a:r>
              <a:rPr lang="en-US" sz="1400" b="1" dirty="0">
                <a:solidFill>
                  <a:schemeClr val="bg1"/>
                </a:solidFill>
              </a:rPr>
              <a:t>9</a:t>
            </a:r>
          </a:p>
        </p:txBody>
      </p:sp>
      <p:sp>
        <p:nvSpPr>
          <p:cNvPr id="95" name="TextBox 94">
            <a:extLst>
              <a:ext uri="{FF2B5EF4-FFF2-40B4-BE49-F238E27FC236}">
                <a16:creationId xmlns:a16="http://schemas.microsoft.com/office/drawing/2014/main" id="{6ACC33A1-C5B5-4895-BCE4-AA93312B94D0}"/>
              </a:ext>
            </a:extLst>
          </p:cNvPr>
          <p:cNvSpPr txBox="1"/>
          <p:nvPr/>
        </p:nvSpPr>
        <p:spPr>
          <a:xfrm>
            <a:off x="6706408" y="2106620"/>
            <a:ext cx="383438" cy="276999"/>
          </a:xfrm>
          <a:prstGeom prst="rect">
            <a:avLst/>
          </a:prstGeom>
          <a:noFill/>
        </p:spPr>
        <p:txBody>
          <a:bodyPr wrap="none" rtlCol="0">
            <a:spAutoFit/>
          </a:bodyPr>
          <a:lstStyle/>
          <a:p>
            <a:r>
              <a:rPr lang="en-US" sz="1200" b="1" dirty="0">
                <a:solidFill>
                  <a:schemeClr val="bg1"/>
                </a:solidFill>
              </a:rPr>
              <a:t>10</a:t>
            </a:r>
          </a:p>
        </p:txBody>
      </p:sp>
      <p:sp>
        <p:nvSpPr>
          <p:cNvPr id="96" name="TextBox 95">
            <a:extLst>
              <a:ext uri="{FF2B5EF4-FFF2-40B4-BE49-F238E27FC236}">
                <a16:creationId xmlns:a16="http://schemas.microsoft.com/office/drawing/2014/main" id="{CEB196BC-0CAE-41D4-B410-629CFD29FEE9}"/>
              </a:ext>
            </a:extLst>
          </p:cNvPr>
          <p:cNvSpPr txBox="1"/>
          <p:nvPr/>
        </p:nvSpPr>
        <p:spPr>
          <a:xfrm>
            <a:off x="5793136" y="3709618"/>
            <a:ext cx="383438" cy="276999"/>
          </a:xfrm>
          <a:prstGeom prst="rect">
            <a:avLst/>
          </a:prstGeom>
          <a:noFill/>
        </p:spPr>
        <p:txBody>
          <a:bodyPr wrap="none" rtlCol="0">
            <a:spAutoFit/>
          </a:bodyPr>
          <a:lstStyle/>
          <a:p>
            <a:r>
              <a:rPr lang="en-US" sz="1200" b="1" dirty="0">
                <a:solidFill>
                  <a:schemeClr val="bg1"/>
                </a:solidFill>
              </a:rPr>
              <a:t>10</a:t>
            </a:r>
          </a:p>
        </p:txBody>
      </p:sp>
      <p:sp>
        <p:nvSpPr>
          <p:cNvPr id="97" name="TextBox 96">
            <a:extLst>
              <a:ext uri="{FF2B5EF4-FFF2-40B4-BE49-F238E27FC236}">
                <a16:creationId xmlns:a16="http://schemas.microsoft.com/office/drawing/2014/main" id="{AB9CB2D7-2D80-47E0-B318-5723861149B9}"/>
              </a:ext>
            </a:extLst>
          </p:cNvPr>
          <p:cNvSpPr txBox="1"/>
          <p:nvPr/>
        </p:nvSpPr>
        <p:spPr>
          <a:xfrm>
            <a:off x="5584889" y="2331726"/>
            <a:ext cx="383438" cy="276999"/>
          </a:xfrm>
          <a:prstGeom prst="rect">
            <a:avLst/>
          </a:prstGeom>
          <a:noFill/>
        </p:spPr>
        <p:txBody>
          <a:bodyPr wrap="none" rtlCol="0">
            <a:spAutoFit/>
          </a:bodyPr>
          <a:lstStyle/>
          <a:p>
            <a:r>
              <a:rPr lang="en-US" sz="1200" b="1" dirty="0">
                <a:solidFill>
                  <a:schemeClr val="bg1"/>
                </a:solidFill>
              </a:rPr>
              <a:t>11</a:t>
            </a:r>
          </a:p>
        </p:txBody>
      </p:sp>
      <p:sp>
        <p:nvSpPr>
          <p:cNvPr id="98" name="TextBox 97">
            <a:extLst>
              <a:ext uri="{FF2B5EF4-FFF2-40B4-BE49-F238E27FC236}">
                <a16:creationId xmlns:a16="http://schemas.microsoft.com/office/drawing/2014/main" id="{B068DDB1-01D8-478F-887E-D845DA13A25E}"/>
              </a:ext>
            </a:extLst>
          </p:cNvPr>
          <p:cNvSpPr txBox="1"/>
          <p:nvPr/>
        </p:nvSpPr>
        <p:spPr>
          <a:xfrm>
            <a:off x="6072633" y="5206602"/>
            <a:ext cx="383438" cy="276999"/>
          </a:xfrm>
          <a:prstGeom prst="rect">
            <a:avLst/>
          </a:prstGeom>
          <a:noFill/>
        </p:spPr>
        <p:txBody>
          <a:bodyPr wrap="none" rtlCol="0">
            <a:spAutoFit/>
          </a:bodyPr>
          <a:lstStyle/>
          <a:p>
            <a:r>
              <a:rPr lang="en-US" sz="1200" b="1" dirty="0">
                <a:solidFill>
                  <a:schemeClr val="bg1"/>
                </a:solidFill>
              </a:rPr>
              <a:t>11</a:t>
            </a:r>
          </a:p>
        </p:txBody>
      </p:sp>
      <p:sp>
        <p:nvSpPr>
          <p:cNvPr id="99" name="TextBox 98">
            <a:extLst>
              <a:ext uri="{FF2B5EF4-FFF2-40B4-BE49-F238E27FC236}">
                <a16:creationId xmlns:a16="http://schemas.microsoft.com/office/drawing/2014/main" id="{81D2D59D-8165-403E-9230-72C965A4E348}"/>
              </a:ext>
            </a:extLst>
          </p:cNvPr>
          <p:cNvSpPr txBox="1"/>
          <p:nvPr/>
        </p:nvSpPr>
        <p:spPr>
          <a:xfrm>
            <a:off x="6057064" y="5412027"/>
            <a:ext cx="383438" cy="276999"/>
          </a:xfrm>
          <a:prstGeom prst="rect">
            <a:avLst/>
          </a:prstGeom>
          <a:noFill/>
        </p:spPr>
        <p:txBody>
          <a:bodyPr wrap="none" rtlCol="0">
            <a:spAutoFit/>
          </a:bodyPr>
          <a:lstStyle/>
          <a:p>
            <a:r>
              <a:rPr lang="en-US" sz="1200" b="1" dirty="0">
                <a:solidFill>
                  <a:schemeClr val="bg1"/>
                </a:solidFill>
              </a:rPr>
              <a:t>11</a:t>
            </a:r>
          </a:p>
        </p:txBody>
      </p:sp>
      <p:sp>
        <p:nvSpPr>
          <p:cNvPr id="104" name="TextBox 103">
            <a:extLst>
              <a:ext uri="{FF2B5EF4-FFF2-40B4-BE49-F238E27FC236}">
                <a16:creationId xmlns:a16="http://schemas.microsoft.com/office/drawing/2014/main" id="{2BDFD183-C0EC-462D-959D-9BB98C5CCD01}"/>
              </a:ext>
            </a:extLst>
          </p:cNvPr>
          <p:cNvSpPr txBox="1"/>
          <p:nvPr/>
        </p:nvSpPr>
        <p:spPr>
          <a:xfrm>
            <a:off x="6154173" y="6300559"/>
            <a:ext cx="300082" cy="307777"/>
          </a:xfrm>
          <a:prstGeom prst="rect">
            <a:avLst/>
          </a:prstGeom>
          <a:noFill/>
        </p:spPr>
        <p:txBody>
          <a:bodyPr wrap="none" rtlCol="0">
            <a:spAutoFit/>
          </a:bodyPr>
          <a:lstStyle/>
          <a:p>
            <a:r>
              <a:rPr lang="en-US" sz="1400" b="1" dirty="0">
                <a:solidFill>
                  <a:schemeClr val="bg1"/>
                </a:solidFill>
              </a:rPr>
              <a:t>5</a:t>
            </a:r>
          </a:p>
        </p:txBody>
      </p:sp>
      <p:sp>
        <p:nvSpPr>
          <p:cNvPr id="108" name="TextBox 107">
            <a:extLst>
              <a:ext uri="{FF2B5EF4-FFF2-40B4-BE49-F238E27FC236}">
                <a16:creationId xmlns:a16="http://schemas.microsoft.com/office/drawing/2014/main" id="{E36EB691-F520-43BB-BF6A-163E455A418B}"/>
              </a:ext>
            </a:extLst>
          </p:cNvPr>
          <p:cNvSpPr txBox="1"/>
          <p:nvPr/>
        </p:nvSpPr>
        <p:spPr>
          <a:xfrm>
            <a:off x="6047636" y="2785464"/>
            <a:ext cx="415498" cy="307777"/>
          </a:xfrm>
          <a:prstGeom prst="rect">
            <a:avLst/>
          </a:prstGeom>
          <a:noFill/>
        </p:spPr>
        <p:txBody>
          <a:bodyPr wrap="none" rtlCol="0">
            <a:spAutoFit/>
          </a:bodyPr>
          <a:lstStyle/>
          <a:p>
            <a:r>
              <a:rPr lang="en-US" sz="1400" b="1" dirty="0"/>
              <a:t>12</a:t>
            </a:r>
          </a:p>
        </p:txBody>
      </p:sp>
      <p:sp>
        <p:nvSpPr>
          <p:cNvPr id="117" name="TextBox 116">
            <a:extLst>
              <a:ext uri="{FF2B5EF4-FFF2-40B4-BE49-F238E27FC236}">
                <a16:creationId xmlns:a16="http://schemas.microsoft.com/office/drawing/2014/main" id="{401C3AC3-119F-416C-8E8C-AA07902B8EE9}"/>
              </a:ext>
            </a:extLst>
          </p:cNvPr>
          <p:cNvSpPr txBox="1"/>
          <p:nvPr/>
        </p:nvSpPr>
        <p:spPr>
          <a:xfrm>
            <a:off x="6305571" y="3709306"/>
            <a:ext cx="415498" cy="307777"/>
          </a:xfrm>
          <a:prstGeom prst="rect">
            <a:avLst/>
          </a:prstGeom>
          <a:noFill/>
        </p:spPr>
        <p:txBody>
          <a:bodyPr wrap="none" rtlCol="0">
            <a:spAutoFit/>
          </a:bodyPr>
          <a:lstStyle/>
          <a:p>
            <a:r>
              <a:rPr lang="en-US" sz="1400" b="1" dirty="0"/>
              <a:t>12</a:t>
            </a:r>
          </a:p>
        </p:txBody>
      </p:sp>
      <p:sp>
        <p:nvSpPr>
          <p:cNvPr id="122" name="TextBox 121">
            <a:extLst>
              <a:ext uri="{FF2B5EF4-FFF2-40B4-BE49-F238E27FC236}">
                <a16:creationId xmlns:a16="http://schemas.microsoft.com/office/drawing/2014/main" id="{4C7889A3-CD2C-4739-A968-2F2EDB62EA3D}"/>
              </a:ext>
            </a:extLst>
          </p:cNvPr>
          <p:cNvSpPr txBox="1"/>
          <p:nvPr/>
        </p:nvSpPr>
        <p:spPr>
          <a:xfrm>
            <a:off x="5594383" y="3026928"/>
            <a:ext cx="383438" cy="276999"/>
          </a:xfrm>
          <a:prstGeom prst="rect">
            <a:avLst/>
          </a:prstGeom>
          <a:noFill/>
        </p:spPr>
        <p:txBody>
          <a:bodyPr wrap="none" rtlCol="0">
            <a:spAutoFit/>
          </a:bodyPr>
          <a:lstStyle/>
          <a:p>
            <a:r>
              <a:rPr lang="en-US" sz="1200" b="1" dirty="0">
                <a:solidFill>
                  <a:schemeClr val="bg1"/>
                </a:solidFill>
              </a:rPr>
              <a:t>13</a:t>
            </a:r>
          </a:p>
        </p:txBody>
      </p:sp>
      <p:sp>
        <p:nvSpPr>
          <p:cNvPr id="125" name="TextBox 124">
            <a:extLst>
              <a:ext uri="{FF2B5EF4-FFF2-40B4-BE49-F238E27FC236}">
                <a16:creationId xmlns:a16="http://schemas.microsoft.com/office/drawing/2014/main" id="{5DA9C8CA-6B29-4AA4-A7BB-4489EF2B20B8}"/>
              </a:ext>
            </a:extLst>
          </p:cNvPr>
          <p:cNvSpPr txBox="1"/>
          <p:nvPr/>
        </p:nvSpPr>
        <p:spPr>
          <a:xfrm>
            <a:off x="5765815" y="3923965"/>
            <a:ext cx="383438" cy="276999"/>
          </a:xfrm>
          <a:prstGeom prst="rect">
            <a:avLst/>
          </a:prstGeom>
          <a:noFill/>
        </p:spPr>
        <p:txBody>
          <a:bodyPr wrap="none" rtlCol="0">
            <a:spAutoFit/>
          </a:bodyPr>
          <a:lstStyle/>
          <a:p>
            <a:r>
              <a:rPr lang="en-US" sz="1200" b="1" dirty="0">
                <a:solidFill>
                  <a:schemeClr val="bg1"/>
                </a:solidFill>
              </a:rPr>
              <a:t>13</a:t>
            </a:r>
          </a:p>
        </p:txBody>
      </p:sp>
      <p:sp>
        <p:nvSpPr>
          <p:cNvPr id="131" name="TextBox 130">
            <a:extLst>
              <a:ext uri="{FF2B5EF4-FFF2-40B4-BE49-F238E27FC236}">
                <a16:creationId xmlns:a16="http://schemas.microsoft.com/office/drawing/2014/main" id="{1C8A3F3F-8E6C-4FC2-95AD-293CB3234C7B}"/>
              </a:ext>
            </a:extLst>
          </p:cNvPr>
          <p:cNvSpPr txBox="1"/>
          <p:nvPr/>
        </p:nvSpPr>
        <p:spPr>
          <a:xfrm>
            <a:off x="5509855" y="3904938"/>
            <a:ext cx="383438" cy="276999"/>
          </a:xfrm>
          <a:prstGeom prst="rect">
            <a:avLst/>
          </a:prstGeom>
          <a:noFill/>
        </p:spPr>
        <p:txBody>
          <a:bodyPr wrap="none" rtlCol="0">
            <a:spAutoFit/>
          </a:bodyPr>
          <a:lstStyle/>
          <a:p>
            <a:r>
              <a:rPr lang="en-US" sz="1200" b="1" dirty="0">
                <a:solidFill>
                  <a:schemeClr val="bg1"/>
                </a:solidFill>
              </a:rPr>
              <a:t>14</a:t>
            </a:r>
          </a:p>
        </p:txBody>
      </p:sp>
      <p:sp>
        <p:nvSpPr>
          <p:cNvPr id="140" name="TextBox 139">
            <a:extLst>
              <a:ext uri="{FF2B5EF4-FFF2-40B4-BE49-F238E27FC236}">
                <a16:creationId xmlns:a16="http://schemas.microsoft.com/office/drawing/2014/main" id="{2EEFACB1-47D9-4BB4-AE06-DDD6CF064ED3}"/>
              </a:ext>
            </a:extLst>
          </p:cNvPr>
          <p:cNvSpPr txBox="1"/>
          <p:nvPr/>
        </p:nvSpPr>
        <p:spPr>
          <a:xfrm>
            <a:off x="5759845" y="4495357"/>
            <a:ext cx="383438" cy="276999"/>
          </a:xfrm>
          <a:prstGeom prst="rect">
            <a:avLst/>
          </a:prstGeom>
          <a:noFill/>
        </p:spPr>
        <p:txBody>
          <a:bodyPr wrap="none" rtlCol="0">
            <a:spAutoFit/>
          </a:bodyPr>
          <a:lstStyle/>
          <a:p>
            <a:r>
              <a:rPr lang="en-US" sz="1200" b="1" dirty="0">
                <a:solidFill>
                  <a:schemeClr val="bg1"/>
                </a:solidFill>
              </a:rPr>
              <a:t>14</a:t>
            </a:r>
          </a:p>
        </p:txBody>
      </p:sp>
      <p:sp>
        <p:nvSpPr>
          <p:cNvPr id="145" name="TextBox 144">
            <a:extLst>
              <a:ext uri="{FF2B5EF4-FFF2-40B4-BE49-F238E27FC236}">
                <a16:creationId xmlns:a16="http://schemas.microsoft.com/office/drawing/2014/main" id="{4E42C132-2DDE-413F-96E8-F5D4267E8111}"/>
              </a:ext>
            </a:extLst>
          </p:cNvPr>
          <p:cNvSpPr txBox="1"/>
          <p:nvPr/>
        </p:nvSpPr>
        <p:spPr>
          <a:xfrm>
            <a:off x="6673574" y="3923964"/>
            <a:ext cx="383438" cy="276999"/>
          </a:xfrm>
          <a:prstGeom prst="rect">
            <a:avLst/>
          </a:prstGeom>
          <a:noFill/>
        </p:spPr>
        <p:txBody>
          <a:bodyPr wrap="none" rtlCol="0">
            <a:spAutoFit/>
          </a:bodyPr>
          <a:lstStyle/>
          <a:p>
            <a:r>
              <a:rPr lang="en-US" sz="1200" b="1" dirty="0"/>
              <a:t>15</a:t>
            </a:r>
          </a:p>
        </p:txBody>
      </p:sp>
      <p:sp>
        <p:nvSpPr>
          <p:cNvPr id="146" name="TextBox 145">
            <a:extLst>
              <a:ext uri="{FF2B5EF4-FFF2-40B4-BE49-F238E27FC236}">
                <a16:creationId xmlns:a16="http://schemas.microsoft.com/office/drawing/2014/main" id="{A1C391B1-D19B-4C07-865D-C712DF368708}"/>
              </a:ext>
            </a:extLst>
          </p:cNvPr>
          <p:cNvSpPr txBox="1"/>
          <p:nvPr/>
        </p:nvSpPr>
        <p:spPr>
          <a:xfrm>
            <a:off x="6044643" y="4283513"/>
            <a:ext cx="383438" cy="276999"/>
          </a:xfrm>
          <a:prstGeom prst="rect">
            <a:avLst/>
          </a:prstGeom>
          <a:noFill/>
        </p:spPr>
        <p:txBody>
          <a:bodyPr wrap="none" rtlCol="0">
            <a:spAutoFit/>
          </a:bodyPr>
          <a:lstStyle/>
          <a:p>
            <a:r>
              <a:rPr lang="en-US" sz="1200" b="1" dirty="0"/>
              <a:t>15</a:t>
            </a:r>
          </a:p>
        </p:txBody>
      </p:sp>
      <mc:AlternateContent xmlns:mc="http://schemas.openxmlformats.org/markup-compatibility/2006" xmlns:p14="http://schemas.microsoft.com/office/powerpoint/2010/main">
        <mc:Choice Requires="p14">
          <p:contentPart p14:bwMode="auto" r:id="rId80">
            <p14:nvContentPartPr>
              <p14:cNvPr id="5" name="Ink 4">
                <a:extLst>
                  <a:ext uri="{FF2B5EF4-FFF2-40B4-BE49-F238E27FC236}">
                    <a16:creationId xmlns:a16="http://schemas.microsoft.com/office/drawing/2014/main" id="{7AEB22D9-18F7-41C5-8C8F-1ECB1B5F6028}"/>
                  </a:ext>
                </a:extLst>
              </p14:cNvPr>
              <p14:cNvContentPartPr/>
              <p14:nvPr/>
            </p14:nvContentPartPr>
            <p14:xfrm>
              <a:off x="4677135" y="2390430"/>
              <a:ext cx="161640" cy="10080"/>
            </p14:xfrm>
          </p:contentPart>
        </mc:Choice>
        <mc:Fallback xmlns="">
          <p:pic>
            <p:nvPicPr>
              <p:cNvPr id="5" name="Ink 4">
                <a:extLst>
                  <a:ext uri="{FF2B5EF4-FFF2-40B4-BE49-F238E27FC236}">
                    <a16:creationId xmlns:a16="http://schemas.microsoft.com/office/drawing/2014/main" id="{7AEB22D9-18F7-41C5-8C8F-1ECB1B5F6028}"/>
                  </a:ext>
                </a:extLst>
              </p:cNvPr>
              <p:cNvPicPr/>
              <p:nvPr/>
            </p:nvPicPr>
            <p:blipFill>
              <a:blip r:embed="rId81"/>
              <a:stretch>
                <a:fillRect/>
              </a:stretch>
            </p:blipFill>
            <p:spPr>
              <a:xfrm>
                <a:off x="4623135" y="2282430"/>
                <a:ext cx="2692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 name="Ink 5">
                <a:extLst>
                  <a:ext uri="{FF2B5EF4-FFF2-40B4-BE49-F238E27FC236}">
                    <a16:creationId xmlns:a16="http://schemas.microsoft.com/office/drawing/2014/main" id="{A4670393-6A37-4FBA-9949-F0E03C6499CF}"/>
                  </a:ext>
                </a:extLst>
              </p14:cNvPr>
              <p14:cNvContentPartPr/>
              <p14:nvPr/>
            </p14:nvContentPartPr>
            <p14:xfrm>
              <a:off x="4315335" y="2580870"/>
              <a:ext cx="199800" cy="360"/>
            </p14:xfrm>
          </p:contentPart>
        </mc:Choice>
        <mc:Fallback xmlns="">
          <p:pic>
            <p:nvPicPr>
              <p:cNvPr id="6" name="Ink 5">
                <a:extLst>
                  <a:ext uri="{FF2B5EF4-FFF2-40B4-BE49-F238E27FC236}">
                    <a16:creationId xmlns:a16="http://schemas.microsoft.com/office/drawing/2014/main" id="{A4670393-6A37-4FBA-9949-F0E03C6499CF}"/>
                  </a:ext>
                </a:extLst>
              </p:cNvPr>
              <p:cNvPicPr/>
              <p:nvPr/>
            </p:nvPicPr>
            <p:blipFill>
              <a:blip r:embed="rId83"/>
              <a:stretch>
                <a:fillRect/>
              </a:stretch>
            </p:blipFill>
            <p:spPr>
              <a:xfrm>
                <a:off x="4261335" y="2472870"/>
                <a:ext cx="307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 name="Ink 7">
                <a:extLst>
                  <a:ext uri="{FF2B5EF4-FFF2-40B4-BE49-F238E27FC236}">
                    <a16:creationId xmlns:a16="http://schemas.microsoft.com/office/drawing/2014/main" id="{7C38F522-83EC-4AAB-BF41-184FC618E425}"/>
                  </a:ext>
                </a:extLst>
              </p14:cNvPr>
              <p14:cNvContentPartPr/>
              <p14:nvPr/>
            </p14:nvContentPartPr>
            <p14:xfrm>
              <a:off x="4267815" y="2799750"/>
              <a:ext cx="256680" cy="360"/>
            </p14:xfrm>
          </p:contentPart>
        </mc:Choice>
        <mc:Fallback xmlns="">
          <p:pic>
            <p:nvPicPr>
              <p:cNvPr id="8" name="Ink 7">
                <a:extLst>
                  <a:ext uri="{FF2B5EF4-FFF2-40B4-BE49-F238E27FC236}">
                    <a16:creationId xmlns:a16="http://schemas.microsoft.com/office/drawing/2014/main" id="{7C38F522-83EC-4AAB-BF41-184FC618E425}"/>
                  </a:ext>
                </a:extLst>
              </p:cNvPr>
              <p:cNvPicPr/>
              <p:nvPr/>
            </p:nvPicPr>
            <p:blipFill>
              <a:blip r:embed="rId85"/>
              <a:stretch>
                <a:fillRect/>
              </a:stretch>
            </p:blipFill>
            <p:spPr>
              <a:xfrm>
                <a:off x="4213815" y="2692110"/>
                <a:ext cx="36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 name="Ink 8">
                <a:extLst>
                  <a:ext uri="{FF2B5EF4-FFF2-40B4-BE49-F238E27FC236}">
                    <a16:creationId xmlns:a16="http://schemas.microsoft.com/office/drawing/2014/main" id="{1E8F19DD-9E50-402F-B46C-A908F6130FE9}"/>
                  </a:ext>
                </a:extLst>
              </p14:cNvPr>
              <p14:cNvContentPartPr/>
              <p14:nvPr/>
            </p14:nvContentPartPr>
            <p14:xfrm>
              <a:off x="4582095" y="2943030"/>
              <a:ext cx="180360" cy="360"/>
            </p14:xfrm>
          </p:contentPart>
        </mc:Choice>
        <mc:Fallback xmlns="">
          <p:pic>
            <p:nvPicPr>
              <p:cNvPr id="9" name="Ink 8">
                <a:extLst>
                  <a:ext uri="{FF2B5EF4-FFF2-40B4-BE49-F238E27FC236}">
                    <a16:creationId xmlns:a16="http://schemas.microsoft.com/office/drawing/2014/main" id="{1E8F19DD-9E50-402F-B46C-A908F6130FE9}"/>
                  </a:ext>
                </a:extLst>
              </p:cNvPr>
              <p:cNvPicPr/>
              <p:nvPr/>
            </p:nvPicPr>
            <p:blipFill>
              <a:blip r:embed="rId87"/>
              <a:stretch>
                <a:fillRect/>
              </a:stretch>
            </p:blipFill>
            <p:spPr>
              <a:xfrm>
                <a:off x="4528455" y="2835030"/>
                <a:ext cx="28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 name="Ink 9">
                <a:extLst>
                  <a:ext uri="{FF2B5EF4-FFF2-40B4-BE49-F238E27FC236}">
                    <a16:creationId xmlns:a16="http://schemas.microsoft.com/office/drawing/2014/main" id="{A2FBDB21-F8E2-4EE7-9CF1-5AEB6B867412}"/>
                  </a:ext>
                </a:extLst>
              </p14:cNvPr>
              <p14:cNvContentPartPr/>
              <p14:nvPr/>
            </p14:nvContentPartPr>
            <p14:xfrm>
              <a:off x="4290855" y="5714670"/>
              <a:ext cx="214920" cy="360"/>
            </p14:xfrm>
          </p:contentPart>
        </mc:Choice>
        <mc:Fallback xmlns="">
          <p:pic>
            <p:nvPicPr>
              <p:cNvPr id="10" name="Ink 9">
                <a:extLst>
                  <a:ext uri="{FF2B5EF4-FFF2-40B4-BE49-F238E27FC236}">
                    <a16:creationId xmlns:a16="http://schemas.microsoft.com/office/drawing/2014/main" id="{A2FBDB21-F8E2-4EE7-9CF1-5AEB6B867412}"/>
                  </a:ext>
                </a:extLst>
              </p:cNvPr>
              <p:cNvPicPr/>
              <p:nvPr/>
            </p:nvPicPr>
            <p:blipFill>
              <a:blip r:embed="rId89"/>
              <a:stretch>
                <a:fillRect/>
              </a:stretch>
            </p:blipFill>
            <p:spPr>
              <a:xfrm>
                <a:off x="4236855" y="5606670"/>
                <a:ext cx="322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 name="Ink 12">
                <a:extLst>
                  <a:ext uri="{FF2B5EF4-FFF2-40B4-BE49-F238E27FC236}">
                    <a16:creationId xmlns:a16="http://schemas.microsoft.com/office/drawing/2014/main" id="{CBD72B7C-94E1-4B25-8611-0C182895BE98}"/>
                  </a:ext>
                </a:extLst>
              </p14:cNvPr>
              <p14:cNvContentPartPr/>
              <p14:nvPr/>
            </p14:nvContentPartPr>
            <p14:xfrm>
              <a:off x="4467615" y="5895390"/>
              <a:ext cx="171360" cy="360"/>
            </p14:xfrm>
          </p:contentPart>
        </mc:Choice>
        <mc:Fallback xmlns="">
          <p:pic>
            <p:nvPicPr>
              <p:cNvPr id="13" name="Ink 12">
                <a:extLst>
                  <a:ext uri="{FF2B5EF4-FFF2-40B4-BE49-F238E27FC236}">
                    <a16:creationId xmlns:a16="http://schemas.microsoft.com/office/drawing/2014/main" id="{CBD72B7C-94E1-4B25-8611-0C182895BE98}"/>
                  </a:ext>
                </a:extLst>
              </p:cNvPr>
              <p:cNvPicPr/>
              <p:nvPr/>
            </p:nvPicPr>
            <p:blipFill>
              <a:blip r:embed="rId91"/>
              <a:stretch>
                <a:fillRect/>
              </a:stretch>
            </p:blipFill>
            <p:spPr>
              <a:xfrm>
                <a:off x="4413615" y="5787750"/>
                <a:ext cx="279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 name="Ink 14">
                <a:extLst>
                  <a:ext uri="{FF2B5EF4-FFF2-40B4-BE49-F238E27FC236}">
                    <a16:creationId xmlns:a16="http://schemas.microsoft.com/office/drawing/2014/main" id="{B4D6F51D-F7B0-406A-BA5D-E96BED38F993}"/>
                  </a:ext>
                </a:extLst>
              </p14:cNvPr>
              <p14:cNvContentPartPr/>
              <p14:nvPr/>
            </p14:nvContentPartPr>
            <p14:xfrm>
              <a:off x="4562295" y="6257190"/>
              <a:ext cx="170640" cy="10080"/>
            </p14:xfrm>
          </p:contentPart>
        </mc:Choice>
        <mc:Fallback xmlns="">
          <p:pic>
            <p:nvPicPr>
              <p:cNvPr id="15" name="Ink 14">
                <a:extLst>
                  <a:ext uri="{FF2B5EF4-FFF2-40B4-BE49-F238E27FC236}">
                    <a16:creationId xmlns:a16="http://schemas.microsoft.com/office/drawing/2014/main" id="{B4D6F51D-F7B0-406A-BA5D-E96BED38F993}"/>
                  </a:ext>
                </a:extLst>
              </p:cNvPr>
              <p:cNvPicPr/>
              <p:nvPr/>
            </p:nvPicPr>
            <p:blipFill>
              <a:blip r:embed="rId93"/>
              <a:stretch>
                <a:fillRect/>
              </a:stretch>
            </p:blipFill>
            <p:spPr>
              <a:xfrm>
                <a:off x="4508295" y="6149550"/>
                <a:ext cx="2782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 name="Ink 16">
                <a:extLst>
                  <a:ext uri="{FF2B5EF4-FFF2-40B4-BE49-F238E27FC236}">
                    <a16:creationId xmlns:a16="http://schemas.microsoft.com/office/drawing/2014/main" id="{695E3730-348F-4B84-B22C-282103088E25}"/>
                  </a:ext>
                </a:extLst>
              </p14:cNvPr>
              <p14:cNvContentPartPr/>
              <p14:nvPr/>
            </p14:nvContentPartPr>
            <p14:xfrm>
              <a:off x="4516215" y="6381030"/>
              <a:ext cx="236880" cy="19800"/>
            </p14:xfrm>
          </p:contentPart>
        </mc:Choice>
        <mc:Fallback xmlns="">
          <p:pic>
            <p:nvPicPr>
              <p:cNvPr id="17" name="Ink 16">
                <a:extLst>
                  <a:ext uri="{FF2B5EF4-FFF2-40B4-BE49-F238E27FC236}">
                    <a16:creationId xmlns:a16="http://schemas.microsoft.com/office/drawing/2014/main" id="{695E3730-348F-4B84-B22C-282103088E25}"/>
                  </a:ext>
                </a:extLst>
              </p:cNvPr>
              <p:cNvPicPr/>
              <p:nvPr/>
            </p:nvPicPr>
            <p:blipFill>
              <a:blip r:embed="rId95"/>
              <a:stretch>
                <a:fillRect/>
              </a:stretch>
            </p:blipFill>
            <p:spPr>
              <a:xfrm>
                <a:off x="4462215" y="6273030"/>
                <a:ext cx="3445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8" name="Ink 17">
                <a:extLst>
                  <a:ext uri="{FF2B5EF4-FFF2-40B4-BE49-F238E27FC236}">
                    <a16:creationId xmlns:a16="http://schemas.microsoft.com/office/drawing/2014/main" id="{CCDE4CB8-7865-4667-A668-65D5BA22246C}"/>
                  </a:ext>
                </a:extLst>
              </p14:cNvPr>
              <p14:cNvContentPartPr/>
              <p14:nvPr/>
            </p14:nvContentPartPr>
            <p14:xfrm>
              <a:off x="4305975" y="6562470"/>
              <a:ext cx="199440" cy="9720"/>
            </p14:xfrm>
          </p:contentPart>
        </mc:Choice>
        <mc:Fallback xmlns="">
          <p:pic>
            <p:nvPicPr>
              <p:cNvPr id="18" name="Ink 17">
                <a:extLst>
                  <a:ext uri="{FF2B5EF4-FFF2-40B4-BE49-F238E27FC236}">
                    <a16:creationId xmlns:a16="http://schemas.microsoft.com/office/drawing/2014/main" id="{CCDE4CB8-7865-4667-A668-65D5BA22246C}"/>
                  </a:ext>
                </a:extLst>
              </p:cNvPr>
              <p:cNvPicPr/>
              <p:nvPr/>
            </p:nvPicPr>
            <p:blipFill>
              <a:blip r:embed="rId97"/>
              <a:stretch>
                <a:fillRect/>
              </a:stretch>
            </p:blipFill>
            <p:spPr>
              <a:xfrm>
                <a:off x="4252335" y="6454470"/>
                <a:ext cx="3070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9" name="Ink 18">
                <a:extLst>
                  <a:ext uri="{FF2B5EF4-FFF2-40B4-BE49-F238E27FC236}">
                    <a16:creationId xmlns:a16="http://schemas.microsoft.com/office/drawing/2014/main" id="{7573AE6E-1C42-44DB-9B16-DF5DC1892D26}"/>
                  </a:ext>
                </a:extLst>
              </p14:cNvPr>
              <p14:cNvContentPartPr/>
              <p14:nvPr/>
            </p14:nvContentPartPr>
            <p14:xfrm>
              <a:off x="4287255" y="2961390"/>
              <a:ext cx="198720" cy="30600"/>
            </p14:xfrm>
          </p:contentPart>
        </mc:Choice>
        <mc:Fallback xmlns="">
          <p:pic>
            <p:nvPicPr>
              <p:cNvPr id="19" name="Ink 18">
                <a:extLst>
                  <a:ext uri="{FF2B5EF4-FFF2-40B4-BE49-F238E27FC236}">
                    <a16:creationId xmlns:a16="http://schemas.microsoft.com/office/drawing/2014/main" id="{7573AE6E-1C42-44DB-9B16-DF5DC1892D26}"/>
                  </a:ext>
                </a:extLst>
              </p:cNvPr>
              <p:cNvPicPr/>
              <p:nvPr/>
            </p:nvPicPr>
            <p:blipFill>
              <a:blip r:embed="rId99"/>
              <a:stretch>
                <a:fillRect/>
              </a:stretch>
            </p:blipFill>
            <p:spPr>
              <a:xfrm>
                <a:off x="4233615" y="2853390"/>
                <a:ext cx="3063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 name="Ink 19">
                <a:extLst>
                  <a:ext uri="{FF2B5EF4-FFF2-40B4-BE49-F238E27FC236}">
                    <a16:creationId xmlns:a16="http://schemas.microsoft.com/office/drawing/2014/main" id="{AB5E4AF9-2631-4E71-8E16-4B739D4F9A89}"/>
                  </a:ext>
                </a:extLst>
              </p14:cNvPr>
              <p14:cNvContentPartPr/>
              <p14:nvPr/>
            </p14:nvContentPartPr>
            <p14:xfrm>
              <a:off x="4391295" y="4030230"/>
              <a:ext cx="209160" cy="28440"/>
            </p14:xfrm>
          </p:contentPart>
        </mc:Choice>
        <mc:Fallback xmlns="">
          <p:pic>
            <p:nvPicPr>
              <p:cNvPr id="20" name="Ink 19">
                <a:extLst>
                  <a:ext uri="{FF2B5EF4-FFF2-40B4-BE49-F238E27FC236}">
                    <a16:creationId xmlns:a16="http://schemas.microsoft.com/office/drawing/2014/main" id="{AB5E4AF9-2631-4E71-8E16-4B739D4F9A89}"/>
                  </a:ext>
                </a:extLst>
              </p:cNvPr>
              <p:cNvPicPr/>
              <p:nvPr/>
            </p:nvPicPr>
            <p:blipFill>
              <a:blip r:embed="rId101"/>
              <a:stretch>
                <a:fillRect/>
              </a:stretch>
            </p:blipFill>
            <p:spPr>
              <a:xfrm>
                <a:off x="4337655" y="3922590"/>
                <a:ext cx="3168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1" name="Ink 20">
                <a:extLst>
                  <a:ext uri="{FF2B5EF4-FFF2-40B4-BE49-F238E27FC236}">
                    <a16:creationId xmlns:a16="http://schemas.microsoft.com/office/drawing/2014/main" id="{1A0C9546-A241-4D20-9BA9-B2D9D3964E58}"/>
                  </a:ext>
                </a:extLst>
              </p14:cNvPr>
              <p14:cNvContentPartPr/>
              <p14:nvPr/>
            </p14:nvContentPartPr>
            <p14:xfrm>
              <a:off x="4442775" y="2386470"/>
              <a:ext cx="177120" cy="23040"/>
            </p14:xfrm>
          </p:contentPart>
        </mc:Choice>
        <mc:Fallback xmlns="">
          <p:pic>
            <p:nvPicPr>
              <p:cNvPr id="21" name="Ink 20">
                <a:extLst>
                  <a:ext uri="{FF2B5EF4-FFF2-40B4-BE49-F238E27FC236}">
                    <a16:creationId xmlns:a16="http://schemas.microsoft.com/office/drawing/2014/main" id="{1A0C9546-A241-4D20-9BA9-B2D9D3964E58}"/>
                  </a:ext>
                </a:extLst>
              </p:cNvPr>
              <p:cNvPicPr/>
              <p:nvPr/>
            </p:nvPicPr>
            <p:blipFill>
              <a:blip r:embed="rId103"/>
              <a:stretch>
                <a:fillRect/>
              </a:stretch>
            </p:blipFill>
            <p:spPr>
              <a:xfrm>
                <a:off x="4388775" y="2278830"/>
                <a:ext cx="2847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3" name="Ink 22">
                <a:extLst>
                  <a:ext uri="{FF2B5EF4-FFF2-40B4-BE49-F238E27FC236}">
                    <a16:creationId xmlns:a16="http://schemas.microsoft.com/office/drawing/2014/main" id="{BF376D89-BD25-49AB-AFCA-D0E7930F315B}"/>
                  </a:ext>
                </a:extLst>
              </p14:cNvPr>
              <p14:cNvContentPartPr/>
              <p14:nvPr/>
            </p14:nvContentPartPr>
            <p14:xfrm>
              <a:off x="4323975" y="6200670"/>
              <a:ext cx="159480" cy="360"/>
            </p14:xfrm>
          </p:contentPart>
        </mc:Choice>
        <mc:Fallback xmlns="">
          <p:pic>
            <p:nvPicPr>
              <p:cNvPr id="23" name="Ink 22">
                <a:extLst>
                  <a:ext uri="{FF2B5EF4-FFF2-40B4-BE49-F238E27FC236}">
                    <a16:creationId xmlns:a16="http://schemas.microsoft.com/office/drawing/2014/main" id="{BF376D89-BD25-49AB-AFCA-D0E7930F315B}"/>
                  </a:ext>
                </a:extLst>
              </p:cNvPr>
              <p:cNvPicPr/>
              <p:nvPr/>
            </p:nvPicPr>
            <p:blipFill>
              <a:blip r:embed="rId105"/>
              <a:stretch>
                <a:fillRect/>
              </a:stretch>
            </p:blipFill>
            <p:spPr>
              <a:xfrm>
                <a:off x="4269975" y="6092670"/>
                <a:ext cx="267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5" name="Ink 24">
                <a:extLst>
                  <a:ext uri="{FF2B5EF4-FFF2-40B4-BE49-F238E27FC236}">
                    <a16:creationId xmlns:a16="http://schemas.microsoft.com/office/drawing/2014/main" id="{CB67A4AD-60CE-4304-A603-23BDB405B56A}"/>
                  </a:ext>
                </a:extLst>
              </p14:cNvPr>
              <p14:cNvContentPartPr/>
              <p14:nvPr/>
            </p14:nvContentPartPr>
            <p14:xfrm>
              <a:off x="4276455" y="2399790"/>
              <a:ext cx="104040" cy="360"/>
            </p14:xfrm>
          </p:contentPart>
        </mc:Choice>
        <mc:Fallback xmlns="">
          <p:pic>
            <p:nvPicPr>
              <p:cNvPr id="25" name="Ink 24">
                <a:extLst>
                  <a:ext uri="{FF2B5EF4-FFF2-40B4-BE49-F238E27FC236}">
                    <a16:creationId xmlns:a16="http://schemas.microsoft.com/office/drawing/2014/main" id="{CB67A4AD-60CE-4304-A603-23BDB405B56A}"/>
                  </a:ext>
                </a:extLst>
              </p:cNvPr>
              <p:cNvPicPr/>
              <p:nvPr/>
            </p:nvPicPr>
            <p:blipFill>
              <a:blip r:embed="rId107"/>
              <a:stretch>
                <a:fillRect/>
              </a:stretch>
            </p:blipFill>
            <p:spPr>
              <a:xfrm>
                <a:off x="4222815" y="2292150"/>
                <a:ext cx="21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9" name="Ink 28">
                <a:extLst>
                  <a:ext uri="{FF2B5EF4-FFF2-40B4-BE49-F238E27FC236}">
                    <a16:creationId xmlns:a16="http://schemas.microsoft.com/office/drawing/2014/main" id="{3ECC650B-5B59-46B9-A15D-84340BBB3E9F}"/>
                  </a:ext>
                </a:extLst>
              </p14:cNvPr>
              <p14:cNvContentPartPr/>
              <p14:nvPr/>
            </p14:nvContentPartPr>
            <p14:xfrm>
              <a:off x="4057575" y="6219390"/>
              <a:ext cx="171000" cy="360"/>
            </p14:xfrm>
          </p:contentPart>
        </mc:Choice>
        <mc:Fallback xmlns="">
          <p:pic>
            <p:nvPicPr>
              <p:cNvPr id="29" name="Ink 28">
                <a:extLst>
                  <a:ext uri="{FF2B5EF4-FFF2-40B4-BE49-F238E27FC236}">
                    <a16:creationId xmlns:a16="http://schemas.microsoft.com/office/drawing/2014/main" id="{3ECC650B-5B59-46B9-A15D-84340BBB3E9F}"/>
                  </a:ext>
                </a:extLst>
              </p:cNvPr>
              <p:cNvPicPr/>
              <p:nvPr/>
            </p:nvPicPr>
            <p:blipFill>
              <a:blip r:embed="rId109"/>
              <a:stretch>
                <a:fillRect/>
              </a:stretch>
            </p:blipFill>
            <p:spPr>
              <a:xfrm>
                <a:off x="4003575" y="6111750"/>
                <a:ext cx="278640" cy="216000"/>
              </a:xfrm>
              <a:prstGeom prst="rect">
                <a:avLst/>
              </a:prstGeom>
            </p:spPr>
          </p:pic>
        </mc:Fallback>
      </mc:AlternateContent>
      <p:sp>
        <p:nvSpPr>
          <p:cNvPr id="147" name="Title 1">
            <a:extLst>
              <a:ext uri="{FF2B5EF4-FFF2-40B4-BE49-F238E27FC236}">
                <a16:creationId xmlns:a16="http://schemas.microsoft.com/office/drawing/2014/main" id="{ABF6576D-8486-40CD-AD09-12503A49A79A}"/>
              </a:ext>
            </a:extLst>
          </p:cNvPr>
          <p:cNvSpPr>
            <a:spLocks noGrp="1"/>
          </p:cNvSpPr>
          <p:nvPr>
            <p:ph type="title"/>
          </p:nvPr>
        </p:nvSpPr>
        <p:spPr>
          <a:xfrm>
            <a:off x="104775" y="423145"/>
            <a:ext cx="11849332" cy="45719"/>
          </a:xfrm>
        </p:spPr>
        <p:txBody>
          <a:bodyPr>
            <a:noAutofit/>
          </a:bodyPr>
          <a:lstStyle/>
          <a:p>
            <a:r>
              <a:rPr lang="en-US" sz="2800" i="1" dirty="0"/>
              <a:t>Xanthomonas</a:t>
            </a:r>
            <a:r>
              <a:rPr lang="en-US" sz="2800" dirty="0"/>
              <a:t> host ranges</a:t>
            </a:r>
          </a:p>
        </p:txBody>
      </p:sp>
    </p:spTree>
    <p:extLst>
      <p:ext uri="{BB962C8B-B14F-4D97-AF65-F5344CB8AC3E}">
        <p14:creationId xmlns:p14="http://schemas.microsoft.com/office/powerpoint/2010/main" val="242229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https://www.annualreviews.org/na101/home/literatum/publisher/ar/journals/content/phyto/2016/phyto.2016.54.issue-1/annurev-phyto-080615-100147/20160722/images/large/py540163.f1.jpeg">
            <a:extLst>
              <a:ext uri="{FF2B5EF4-FFF2-40B4-BE49-F238E27FC236}">
                <a16:creationId xmlns:a16="http://schemas.microsoft.com/office/drawing/2014/main" id="{730588A6-1316-49AA-B1E8-59E336C9D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4" t="3212" r="66331" b="16989"/>
          <a:stretch/>
        </p:blipFill>
        <p:spPr bwMode="auto">
          <a:xfrm>
            <a:off x="406968" y="1004724"/>
            <a:ext cx="3268049" cy="5853274"/>
          </a:xfrm>
          <a:prstGeom prst="rect">
            <a:avLst/>
          </a:prstGeom>
          <a:noFill/>
          <a:extLst>
            <a:ext uri="{909E8E84-426E-40DD-AFC4-6F175D3DCCD1}">
              <a14:hiddenFill xmlns:a14="http://schemas.microsoft.com/office/drawing/2010/main">
                <a:solidFill>
                  <a:srgbClr val="FFFFFF"/>
                </a:solidFill>
              </a14:hiddenFill>
            </a:ext>
          </a:extLst>
        </p:spPr>
      </p:pic>
      <p:sp>
        <p:nvSpPr>
          <p:cNvPr id="147" name="Title 1">
            <a:extLst>
              <a:ext uri="{FF2B5EF4-FFF2-40B4-BE49-F238E27FC236}">
                <a16:creationId xmlns:a16="http://schemas.microsoft.com/office/drawing/2014/main" id="{ABF6576D-8486-40CD-AD09-12503A49A79A}"/>
              </a:ext>
            </a:extLst>
          </p:cNvPr>
          <p:cNvSpPr>
            <a:spLocks noGrp="1"/>
          </p:cNvSpPr>
          <p:nvPr>
            <p:ph type="title"/>
          </p:nvPr>
        </p:nvSpPr>
        <p:spPr>
          <a:xfrm>
            <a:off x="87358" y="189470"/>
            <a:ext cx="11849332" cy="492252"/>
          </a:xfrm>
        </p:spPr>
        <p:txBody>
          <a:bodyPr>
            <a:noAutofit/>
          </a:bodyPr>
          <a:lstStyle/>
          <a:p>
            <a:r>
              <a:rPr lang="en-US" sz="2800" dirty="0"/>
              <a:t>A few Xanthomonas outbreaks</a:t>
            </a:r>
          </a:p>
        </p:txBody>
      </p:sp>
      <p:sp>
        <p:nvSpPr>
          <p:cNvPr id="149" name="TextBox 148">
            <a:extLst>
              <a:ext uri="{FF2B5EF4-FFF2-40B4-BE49-F238E27FC236}">
                <a16:creationId xmlns:a16="http://schemas.microsoft.com/office/drawing/2014/main" id="{1E665C16-7146-42BF-9239-319D9E8F19A1}"/>
              </a:ext>
            </a:extLst>
          </p:cNvPr>
          <p:cNvSpPr txBox="1"/>
          <p:nvPr/>
        </p:nvSpPr>
        <p:spPr>
          <a:xfrm>
            <a:off x="4677154" y="1133530"/>
            <a:ext cx="7514846" cy="1477328"/>
          </a:xfrm>
          <a:prstGeom prst="rect">
            <a:avLst/>
          </a:prstGeom>
          <a:noFill/>
        </p:spPr>
        <p:txBody>
          <a:bodyPr wrap="square" rtlCol="0">
            <a:spAutoFit/>
          </a:bodyPr>
          <a:lstStyle/>
          <a:p>
            <a:r>
              <a:rPr lang="en-US" sz="2400" dirty="0">
                <a:solidFill>
                  <a:srgbClr val="7030A0"/>
                </a:solidFill>
              </a:rPr>
              <a:t>Citrus canker disease (Non-vascular)</a:t>
            </a:r>
          </a:p>
          <a:p>
            <a:r>
              <a:rPr lang="en-US" sz="2400" dirty="0">
                <a:solidFill>
                  <a:srgbClr val="7030A0"/>
                </a:solidFill>
              </a:rPr>
              <a:t>Became endemic in Florida</a:t>
            </a:r>
          </a:p>
          <a:p>
            <a:r>
              <a:rPr lang="en-US" sz="1400" dirty="0">
                <a:solidFill>
                  <a:schemeClr val="bg1">
                    <a:lumMod val="50000"/>
                  </a:schemeClr>
                </a:solidFill>
              </a:rPr>
              <a:t>Was an eradication target in Florida. Not widespread. 2004 hurricane season (4 hurricanes: Ivan, </a:t>
            </a:r>
            <a:r>
              <a:rPr lang="en-US" sz="1400" dirty="0" err="1">
                <a:solidFill>
                  <a:schemeClr val="bg1">
                    <a:lumMod val="50000"/>
                  </a:schemeClr>
                </a:solidFill>
              </a:rPr>
              <a:t>Jeane</a:t>
            </a:r>
            <a:r>
              <a:rPr lang="en-US" sz="1400" dirty="0">
                <a:solidFill>
                  <a:schemeClr val="bg1">
                    <a:lumMod val="50000"/>
                  </a:schemeClr>
                </a:solidFill>
              </a:rPr>
              <a:t>, Frances, and Charley) tossed it all over the state, so USDA eradication efforts were cancelled in 2006.  Managed with copper and Streptomycin (antibiotic) sprays</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336E398F-BD88-4234-8304-53617E7CE892}"/>
                  </a:ext>
                </a:extLst>
              </p14:cNvPr>
              <p14:cNvContentPartPr/>
              <p14:nvPr/>
            </p14:nvContentPartPr>
            <p14:xfrm>
              <a:off x="3291291" y="1447869"/>
              <a:ext cx="1393200" cy="817560"/>
            </p14:xfrm>
          </p:contentPart>
        </mc:Choice>
        <mc:Fallback xmlns="">
          <p:pic>
            <p:nvPicPr>
              <p:cNvPr id="14" name="Ink 13">
                <a:extLst>
                  <a:ext uri="{FF2B5EF4-FFF2-40B4-BE49-F238E27FC236}">
                    <a16:creationId xmlns:a16="http://schemas.microsoft.com/office/drawing/2014/main" id="{336E398F-BD88-4234-8304-53617E7CE892}"/>
                  </a:ext>
                </a:extLst>
              </p:cNvPr>
              <p:cNvPicPr/>
              <p:nvPr/>
            </p:nvPicPr>
            <p:blipFill>
              <a:blip r:embed="rId4"/>
              <a:stretch>
                <a:fillRect/>
              </a:stretch>
            </p:blipFill>
            <p:spPr>
              <a:xfrm>
                <a:off x="3273651" y="1430229"/>
                <a:ext cx="1428840" cy="853200"/>
              </a:xfrm>
              <a:prstGeom prst="rect">
                <a:avLst/>
              </a:prstGeom>
            </p:spPr>
          </p:pic>
        </mc:Fallback>
      </mc:AlternateContent>
      <p:sp>
        <p:nvSpPr>
          <p:cNvPr id="150" name="TextBox 149">
            <a:extLst>
              <a:ext uri="{FF2B5EF4-FFF2-40B4-BE49-F238E27FC236}">
                <a16:creationId xmlns:a16="http://schemas.microsoft.com/office/drawing/2014/main" id="{9EBDA874-6610-4A32-BB94-B70EAABAD3A0}"/>
              </a:ext>
            </a:extLst>
          </p:cNvPr>
          <p:cNvSpPr txBox="1"/>
          <p:nvPr/>
        </p:nvSpPr>
        <p:spPr>
          <a:xfrm>
            <a:off x="4648042" y="2708574"/>
            <a:ext cx="7214526" cy="1692771"/>
          </a:xfrm>
          <a:prstGeom prst="rect">
            <a:avLst/>
          </a:prstGeom>
          <a:noFill/>
        </p:spPr>
        <p:txBody>
          <a:bodyPr wrap="square" rtlCol="0">
            <a:spAutoFit/>
          </a:bodyPr>
          <a:lstStyle/>
          <a:p>
            <a:r>
              <a:rPr lang="en-US" sz="2400" dirty="0">
                <a:solidFill>
                  <a:srgbClr val="7030A0"/>
                </a:solidFill>
              </a:rPr>
              <a:t>Banana Xanthomonas wilt (Vascular)</a:t>
            </a:r>
          </a:p>
          <a:p>
            <a:r>
              <a:rPr lang="en-US" sz="2400" dirty="0">
                <a:solidFill>
                  <a:srgbClr val="7030A0"/>
                </a:solidFill>
              </a:rPr>
              <a:t>Became epidemic in Central &amp; East Africa</a:t>
            </a:r>
          </a:p>
          <a:p>
            <a:r>
              <a:rPr lang="en-US" sz="1400" dirty="0">
                <a:solidFill>
                  <a:schemeClr val="bg1">
                    <a:lumMod val="50000"/>
                  </a:schemeClr>
                </a:solidFill>
              </a:rPr>
              <a:t>BXW emanated in Uganda in 2001. It affects all banana cultivars, including dessert and cooking bananas and </a:t>
            </a:r>
            <a:r>
              <a:rPr lang="en-US" sz="1400" dirty="0" err="1">
                <a:solidFill>
                  <a:schemeClr val="bg1">
                    <a:lumMod val="50000"/>
                  </a:schemeClr>
                </a:solidFill>
              </a:rPr>
              <a:t>ensete</a:t>
            </a:r>
            <a:r>
              <a:rPr lang="en-US" sz="1400" dirty="0">
                <a:solidFill>
                  <a:schemeClr val="bg1">
                    <a:lumMod val="50000"/>
                  </a:schemeClr>
                </a:solidFill>
              </a:rPr>
              <a:t> which is grown for it’s starchy tubers. Central and East Africa including banana growing regions of: Rwanda, Democratic Republic of the Congo, Tanzania, Kenya, Burundi, and Uganda. </a:t>
            </a:r>
          </a:p>
        </p:txBody>
      </p:sp>
      <p:sp>
        <p:nvSpPr>
          <p:cNvPr id="151" name="TextBox 150">
            <a:extLst>
              <a:ext uri="{FF2B5EF4-FFF2-40B4-BE49-F238E27FC236}">
                <a16:creationId xmlns:a16="http://schemas.microsoft.com/office/drawing/2014/main" id="{86E0C60E-B118-4A46-86E4-BCE77AAD2259}"/>
              </a:ext>
            </a:extLst>
          </p:cNvPr>
          <p:cNvSpPr txBox="1"/>
          <p:nvPr/>
        </p:nvSpPr>
        <p:spPr>
          <a:xfrm>
            <a:off x="4648041" y="4635812"/>
            <a:ext cx="7543959" cy="1692771"/>
          </a:xfrm>
          <a:prstGeom prst="rect">
            <a:avLst/>
          </a:prstGeom>
          <a:noFill/>
        </p:spPr>
        <p:txBody>
          <a:bodyPr wrap="square" rtlCol="0">
            <a:spAutoFit/>
          </a:bodyPr>
          <a:lstStyle/>
          <a:p>
            <a:r>
              <a:rPr lang="en-US" sz="2400" dirty="0">
                <a:solidFill>
                  <a:srgbClr val="7030A0"/>
                </a:solidFill>
              </a:rPr>
              <a:t>Bacterial leaf streak of cereals (Vascular)</a:t>
            </a:r>
          </a:p>
          <a:p>
            <a:r>
              <a:rPr lang="en-US" sz="2400" dirty="0">
                <a:solidFill>
                  <a:srgbClr val="7030A0"/>
                </a:solidFill>
              </a:rPr>
              <a:t>Epidemic in N. Midwest N. America</a:t>
            </a:r>
          </a:p>
          <a:p>
            <a:r>
              <a:rPr lang="en-US" sz="1400" dirty="0">
                <a:solidFill>
                  <a:schemeClr val="bg1">
                    <a:lumMod val="50000"/>
                  </a:schemeClr>
                </a:solidFill>
              </a:rPr>
              <a:t>It’s a major limitation to wheat and barley breeding, more than the production.  Like several of the Xanthomonas, X. </a:t>
            </a:r>
            <a:r>
              <a:rPr lang="en-US" sz="1400" dirty="0" err="1">
                <a:solidFill>
                  <a:schemeClr val="bg1">
                    <a:lumMod val="50000"/>
                  </a:schemeClr>
                </a:solidFill>
              </a:rPr>
              <a:t>translucens</a:t>
            </a:r>
            <a:r>
              <a:rPr lang="en-US" sz="1400" dirty="0">
                <a:solidFill>
                  <a:schemeClr val="bg1">
                    <a:lumMod val="50000"/>
                  </a:schemeClr>
                </a:solidFill>
              </a:rPr>
              <a:t> can be seed transmitted. For agronomic reasons, wheat breeding is international between N. Am and New Zealand. Contaminated seed cannot be imported to New Zealand, which is a large constraint on the breeding programs. </a:t>
            </a: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DB5C4C89-4161-4599-9A25-7D00FE35217D}"/>
                  </a:ext>
                </a:extLst>
              </p14:cNvPr>
              <p14:cNvContentPartPr/>
              <p14:nvPr/>
            </p14:nvContentPartPr>
            <p14:xfrm>
              <a:off x="3413554" y="2944029"/>
              <a:ext cx="1263600" cy="86760"/>
            </p14:xfrm>
          </p:contentPart>
        </mc:Choice>
        <mc:Fallback xmlns="">
          <p:pic>
            <p:nvPicPr>
              <p:cNvPr id="16" name="Ink 15">
                <a:extLst>
                  <a:ext uri="{FF2B5EF4-FFF2-40B4-BE49-F238E27FC236}">
                    <a16:creationId xmlns:a16="http://schemas.microsoft.com/office/drawing/2014/main" id="{DB5C4C89-4161-4599-9A25-7D00FE35217D}"/>
                  </a:ext>
                </a:extLst>
              </p:cNvPr>
              <p:cNvPicPr/>
              <p:nvPr/>
            </p:nvPicPr>
            <p:blipFill>
              <a:blip r:embed="rId6"/>
              <a:stretch>
                <a:fillRect/>
              </a:stretch>
            </p:blipFill>
            <p:spPr>
              <a:xfrm>
                <a:off x="3395554" y="2926389"/>
                <a:ext cx="129924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245281F2-13A1-4585-B7D1-D9B299A86030}"/>
                  </a:ext>
                </a:extLst>
              </p14:cNvPr>
              <p14:cNvContentPartPr/>
              <p14:nvPr/>
            </p14:nvContentPartPr>
            <p14:xfrm>
              <a:off x="3691834" y="4931229"/>
              <a:ext cx="995760" cy="1425960"/>
            </p14:xfrm>
          </p:contentPart>
        </mc:Choice>
        <mc:Fallback xmlns="">
          <p:pic>
            <p:nvPicPr>
              <p:cNvPr id="24" name="Ink 23">
                <a:extLst>
                  <a:ext uri="{FF2B5EF4-FFF2-40B4-BE49-F238E27FC236}">
                    <a16:creationId xmlns:a16="http://schemas.microsoft.com/office/drawing/2014/main" id="{245281F2-13A1-4585-B7D1-D9B299A86030}"/>
                  </a:ext>
                </a:extLst>
              </p:cNvPr>
              <p:cNvPicPr/>
              <p:nvPr/>
            </p:nvPicPr>
            <p:blipFill>
              <a:blip r:embed="rId8"/>
              <a:stretch>
                <a:fillRect/>
              </a:stretch>
            </p:blipFill>
            <p:spPr>
              <a:xfrm>
                <a:off x="3674194" y="4913229"/>
                <a:ext cx="1031400" cy="1461600"/>
              </a:xfrm>
              <a:prstGeom prst="rect">
                <a:avLst/>
              </a:prstGeom>
            </p:spPr>
          </p:pic>
        </mc:Fallback>
      </mc:AlternateContent>
    </p:spTree>
    <p:extLst>
      <p:ext uri="{BB962C8B-B14F-4D97-AF65-F5344CB8AC3E}">
        <p14:creationId xmlns:p14="http://schemas.microsoft.com/office/powerpoint/2010/main" val="319780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Xanthan Gum | Bob&amp;#39;s Red Mill">
            <a:extLst>
              <a:ext uri="{FF2B5EF4-FFF2-40B4-BE49-F238E27FC236}">
                <a16:creationId xmlns:a16="http://schemas.microsoft.com/office/drawing/2014/main" id="{F0371677-1782-44D3-AC32-43A697A73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264" y="1933854"/>
            <a:ext cx="1981200" cy="2524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13A1CE-98EE-4510-87DF-2461725385E4}"/>
              </a:ext>
            </a:extLst>
          </p:cNvPr>
          <p:cNvSpPr txBox="1"/>
          <p:nvPr/>
        </p:nvSpPr>
        <p:spPr>
          <a:xfrm>
            <a:off x="5100558" y="841068"/>
            <a:ext cx="3018611" cy="954107"/>
          </a:xfrm>
          <a:prstGeom prst="rect">
            <a:avLst/>
          </a:prstGeom>
          <a:noFill/>
        </p:spPr>
        <p:txBody>
          <a:bodyPr wrap="square" rtlCol="0">
            <a:spAutoFit/>
          </a:bodyPr>
          <a:lstStyle/>
          <a:p>
            <a:pPr algn="ctr"/>
            <a:r>
              <a:rPr lang="en-US" sz="2800" dirty="0"/>
              <a:t>What is Xanthan Gum?</a:t>
            </a:r>
          </a:p>
        </p:txBody>
      </p:sp>
    </p:spTree>
    <p:extLst>
      <p:ext uri="{BB962C8B-B14F-4D97-AF65-F5344CB8AC3E}">
        <p14:creationId xmlns:p14="http://schemas.microsoft.com/office/powerpoint/2010/main" val="31800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The translucens group of Xanthomonas translucens: Complicated and important  pathogens causing bacterial leaf streak on cereals - Sapkota - 2020 -  Molecular Plant Pathology - Wiley Online Library">
            <a:extLst>
              <a:ext uri="{FF2B5EF4-FFF2-40B4-BE49-F238E27FC236}">
                <a16:creationId xmlns:a16="http://schemas.microsoft.com/office/drawing/2014/main" id="{FB1B6096-E4F8-47F2-95AA-F80D495271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51"/>
          <a:stretch/>
        </p:blipFill>
        <p:spPr bwMode="auto">
          <a:xfrm>
            <a:off x="699377" y="2010194"/>
            <a:ext cx="2999856" cy="305505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565A688-4787-4BB8-A672-702000A84DF8}"/>
              </a:ext>
            </a:extLst>
          </p:cNvPr>
          <p:cNvGrpSpPr/>
          <p:nvPr/>
        </p:nvGrpSpPr>
        <p:grpSpPr>
          <a:xfrm>
            <a:off x="5038165" y="1676400"/>
            <a:ext cx="5654955" cy="4598894"/>
            <a:chOff x="5038165" y="1676400"/>
            <a:chExt cx="5654955" cy="4598894"/>
          </a:xfrm>
        </p:grpSpPr>
        <p:pic>
          <p:nvPicPr>
            <p:cNvPr id="4100" name="Picture 4" descr="Xanthan.svg">
              <a:extLst>
                <a:ext uri="{FF2B5EF4-FFF2-40B4-BE49-F238E27FC236}">
                  <a16:creationId xmlns:a16="http://schemas.microsoft.com/office/drawing/2014/main" id="{408842B6-42C6-494F-8D7E-E6106A967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506" y="1676400"/>
              <a:ext cx="5649614" cy="45988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7E4E34E-C341-41A7-AA57-BD3B3CB97D07}"/>
                </a:ext>
              </a:extLst>
            </p:cNvPr>
            <p:cNvSpPr/>
            <p:nvPr/>
          </p:nvSpPr>
          <p:spPr>
            <a:xfrm>
              <a:off x="5038165" y="3030071"/>
              <a:ext cx="1353670" cy="1093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1161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963051-37BA-48C8-8552-1BFDF1439373}"/>
              </a:ext>
            </a:extLst>
          </p:cNvPr>
          <p:cNvSpPr>
            <a:spLocks noGrp="1"/>
          </p:cNvSpPr>
          <p:nvPr>
            <p:ph type="title"/>
          </p:nvPr>
        </p:nvSpPr>
        <p:spPr>
          <a:xfrm>
            <a:off x="838200" y="215497"/>
            <a:ext cx="10515600" cy="315912"/>
          </a:xfrm>
        </p:spPr>
        <p:txBody>
          <a:bodyPr>
            <a:noAutofit/>
          </a:bodyPr>
          <a:lstStyle/>
          <a:p>
            <a:r>
              <a:rPr lang="en-US" sz="3200" i="1" dirty="0"/>
              <a:t>Quorum sensing</a:t>
            </a:r>
            <a:endParaRPr lang="en-US" sz="3200" dirty="0">
              <a:solidFill>
                <a:srgbClr val="7030A0"/>
              </a:solidFill>
            </a:endParaRPr>
          </a:p>
        </p:txBody>
      </p:sp>
      <p:pic>
        <p:nvPicPr>
          <p:cNvPr id="10244" name="Picture 4" descr="Diffusible signal factor‐dependent quorum sensing in pathogenic bacteria  and its exploitation for disease control - Dow - 2017 - Journal of Applied  Microbiology - Wiley Online Library">
            <a:extLst>
              <a:ext uri="{FF2B5EF4-FFF2-40B4-BE49-F238E27FC236}">
                <a16:creationId xmlns:a16="http://schemas.microsoft.com/office/drawing/2014/main" id="{433DC37B-7AE1-4B4A-8741-528428F48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97"/>
          <a:stretch/>
        </p:blipFill>
        <p:spPr bwMode="auto">
          <a:xfrm>
            <a:off x="625903" y="2803788"/>
            <a:ext cx="4414693" cy="625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iffusible signal factor‐dependent quorum sensing in pathogenic bacteria  and its exploitation for disease control - Dow - 2017 - Journal of Applied  Microbiology - Wiley Online Library">
            <a:extLst>
              <a:ext uri="{FF2B5EF4-FFF2-40B4-BE49-F238E27FC236}">
                <a16:creationId xmlns:a16="http://schemas.microsoft.com/office/drawing/2014/main" id="{34E6A5C2-E567-4781-A4EE-3CEC0260F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7" b="79452"/>
          <a:stretch/>
        </p:blipFill>
        <p:spPr bwMode="auto">
          <a:xfrm>
            <a:off x="694164" y="1437900"/>
            <a:ext cx="4414693" cy="7813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50B89B4-BED8-435F-BE10-3C08D8D36B25}"/>
              </a:ext>
            </a:extLst>
          </p:cNvPr>
          <p:cNvSpPr/>
          <p:nvPr/>
        </p:nvSpPr>
        <p:spPr>
          <a:xfrm>
            <a:off x="5674659" y="466164"/>
            <a:ext cx="5589494" cy="285974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E4EAE45-B885-469E-A10D-216668AEB312}"/>
              </a:ext>
            </a:extLst>
          </p:cNvPr>
          <p:cNvSpPr/>
          <p:nvPr/>
        </p:nvSpPr>
        <p:spPr>
          <a:xfrm>
            <a:off x="5827059" y="3863788"/>
            <a:ext cx="5589494" cy="285974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68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1182-ABDC-4105-A3CA-F462E35279D9}"/>
              </a:ext>
            </a:extLst>
          </p:cNvPr>
          <p:cNvSpPr>
            <a:spLocks noGrp="1"/>
          </p:cNvSpPr>
          <p:nvPr>
            <p:ph type="ctrTitle"/>
          </p:nvPr>
        </p:nvSpPr>
        <p:spPr/>
        <p:txBody>
          <a:bodyPr/>
          <a:lstStyle/>
          <a:p>
            <a:r>
              <a:rPr lang="en-US" i="1" dirty="0"/>
              <a:t>Taxonomy, phylogeny, etc. </a:t>
            </a:r>
            <a:endParaRPr lang="en-US" dirty="0"/>
          </a:p>
        </p:txBody>
      </p:sp>
      <p:sp>
        <p:nvSpPr>
          <p:cNvPr id="5" name="Subtitle 4">
            <a:extLst>
              <a:ext uri="{FF2B5EF4-FFF2-40B4-BE49-F238E27FC236}">
                <a16:creationId xmlns:a16="http://schemas.microsoft.com/office/drawing/2014/main" id="{D0A3CBB1-5884-4AB6-9DEC-2545A1BB26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6457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494380-FF7E-427D-9985-10A18CF86CB7}"/>
              </a:ext>
            </a:extLst>
          </p:cNvPr>
          <p:cNvSpPr>
            <a:spLocks noGrp="1"/>
          </p:cNvSpPr>
          <p:nvPr>
            <p:ph type="title"/>
          </p:nvPr>
        </p:nvSpPr>
        <p:spPr>
          <a:xfrm>
            <a:off x="104775" y="1"/>
            <a:ext cx="11849332" cy="785644"/>
          </a:xfrm>
        </p:spPr>
        <p:txBody>
          <a:bodyPr>
            <a:noAutofit/>
          </a:bodyPr>
          <a:lstStyle/>
          <a:p>
            <a:r>
              <a:rPr lang="en-US" sz="2800" dirty="0"/>
              <a:t>Bacterial weapons:</a:t>
            </a:r>
            <a:r>
              <a:rPr lang="en-US" sz="2800" i="1" dirty="0"/>
              <a:t> </a:t>
            </a:r>
            <a:r>
              <a:rPr lang="en-US" sz="2800" dirty="0"/>
              <a:t>type III secretion system (T3SS)</a:t>
            </a:r>
            <a:br>
              <a:rPr lang="en-US" sz="2800" dirty="0"/>
            </a:br>
            <a:r>
              <a:rPr lang="en-US" sz="1600" dirty="0"/>
              <a:t>A tool for molecular espionage </a:t>
            </a:r>
            <a:endParaRPr lang="en-US" sz="2800" dirty="0"/>
          </a:p>
        </p:txBody>
      </p:sp>
      <p:grpSp>
        <p:nvGrpSpPr>
          <p:cNvPr id="5" name="Group 4">
            <a:extLst>
              <a:ext uri="{FF2B5EF4-FFF2-40B4-BE49-F238E27FC236}">
                <a16:creationId xmlns:a16="http://schemas.microsoft.com/office/drawing/2014/main" id="{16B70706-0921-4A8A-A564-AD6332F06B64}"/>
              </a:ext>
            </a:extLst>
          </p:cNvPr>
          <p:cNvGrpSpPr/>
          <p:nvPr/>
        </p:nvGrpSpPr>
        <p:grpSpPr>
          <a:xfrm>
            <a:off x="2103813" y="2267542"/>
            <a:ext cx="1647394" cy="2944311"/>
            <a:chOff x="1907465" y="3026829"/>
            <a:chExt cx="1647394" cy="2944311"/>
          </a:xfrm>
        </p:grpSpPr>
        <p:grpSp>
          <p:nvGrpSpPr>
            <p:cNvPr id="6" name="Group 5">
              <a:extLst>
                <a:ext uri="{FF2B5EF4-FFF2-40B4-BE49-F238E27FC236}">
                  <a16:creationId xmlns:a16="http://schemas.microsoft.com/office/drawing/2014/main" id="{CC23A74B-EB7E-46AD-A960-42C06329324C}"/>
                </a:ext>
              </a:extLst>
            </p:cNvPr>
            <p:cNvGrpSpPr/>
            <p:nvPr/>
          </p:nvGrpSpPr>
          <p:grpSpPr>
            <a:xfrm>
              <a:off x="1907465" y="3026829"/>
              <a:ext cx="1647394" cy="2944311"/>
              <a:chOff x="1907465" y="3026829"/>
              <a:chExt cx="1647394" cy="2944311"/>
            </a:xfrm>
          </p:grpSpPr>
          <p:pic>
            <p:nvPicPr>
              <p:cNvPr id="12" name="Picture 11">
                <a:extLst>
                  <a:ext uri="{FF2B5EF4-FFF2-40B4-BE49-F238E27FC236}">
                    <a16:creationId xmlns:a16="http://schemas.microsoft.com/office/drawing/2014/main" id="{9DBF37D1-4485-48F0-B225-E9DB1CEC086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5309" t="28207" r="58496" b="20312"/>
              <a:stretch/>
            </p:blipFill>
            <p:spPr>
              <a:xfrm>
                <a:off x="1907465" y="3026829"/>
                <a:ext cx="1647394" cy="2944311"/>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9BE94FCD-96AC-4375-8098-8D5717B96639}"/>
                      </a:ext>
                    </a:extLst>
                  </p14:cNvPr>
                  <p14:cNvContentPartPr/>
                  <p14:nvPr/>
                </p14:nvContentPartPr>
                <p14:xfrm>
                  <a:off x="3050753" y="4140024"/>
                  <a:ext cx="357840" cy="10440"/>
                </p14:xfrm>
              </p:contentPart>
            </mc:Choice>
            <mc:Fallback xmlns="">
              <p:pic>
                <p:nvPicPr>
                  <p:cNvPr id="9" name="Ink 8">
                    <a:extLst>
                      <a:ext uri="{FF2B5EF4-FFF2-40B4-BE49-F238E27FC236}">
                        <a16:creationId xmlns:a16="http://schemas.microsoft.com/office/drawing/2014/main" id="{EA65E629-D130-4D93-91E4-E0FE85AEF417}"/>
                      </a:ext>
                    </a:extLst>
                  </p:cNvPr>
                  <p:cNvPicPr/>
                  <p:nvPr/>
                </p:nvPicPr>
                <p:blipFill>
                  <a:blip r:embed="rId7"/>
                  <a:stretch>
                    <a:fillRect/>
                  </a:stretch>
                </p:blipFill>
                <p:spPr>
                  <a:xfrm>
                    <a:off x="2961113" y="3960024"/>
                    <a:ext cx="53748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BE05519-50A4-45D7-B4D3-5370FDBCF234}"/>
                      </a:ext>
                    </a:extLst>
                  </p14:cNvPr>
                  <p14:cNvContentPartPr/>
                  <p14:nvPr/>
                </p14:nvContentPartPr>
                <p14:xfrm>
                  <a:off x="1951673" y="4160904"/>
                  <a:ext cx="482040" cy="360"/>
                </p14:xfrm>
              </p:contentPart>
            </mc:Choice>
            <mc:Fallback xmlns="">
              <p:pic>
                <p:nvPicPr>
                  <p:cNvPr id="10" name="Ink 9">
                    <a:extLst>
                      <a:ext uri="{FF2B5EF4-FFF2-40B4-BE49-F238E27FC236}">
                        <a16:creationId xmlns:a16="http://schemas.microsoft.com/office/drawing/2014/main" id="{68A5147B-56AD-49BC-A735-64AE8DB2C92C}"/>
                      </a:ext>
                    </a:extLst>
                  </p:cNvPr>
                  <p:cNvPicPr/>
                  <p:nvPr/>
                </p:nvPicPr>
                <p:blipFill>
                  <a:blip r:embed="rId9"/>
                  <a:stretch>
                    <a:fillRect/>
                  </a:stretch>
                </p:blipFill>
                <p:spPr>
                  <a:xfrm>
                    <a:off x="1861673" y="3980904"/>
                    <a:ext cx="6616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FE68607F-9939-43F7-A05F-51CF04F69CD9}"/>
                      </a:ext>
                    </a:extLst>
                  </p14:cNvPr>
                  <p14:cNvContentPartPr/>
                  <p14:nvPr/>
                </p14:nvContentPartPr>
                <p14:xfrm>
                  <a:off x="3153713" y="5167464"/>
                  <a:ext cx="204480" cy="41760"/>
                </p14:xfrm>
              </p:contentPart>
            </mc:Choice>
            <mc:Fallback xmlns="">
              <p:pic>
                <p:nvPicPr>
                  <p:cNvPr id="11" name="Ink 10">
                    <a:extLst>
                      <a:ext uri="{FF2B5EF4-FFF2-40B4-BE49-F238E27FC236}">
                        <a16:creationId xmlns:a16="http://schemas.microsoft.com/office/drawing/2014/main" id="{5B7D3746-688C-48E3-AC80-FF2F61477B91}"/>
                      </a:ext>
                    </a:extLst>
                  </p:cNvPr>
                  <p:cNvPicPr/>
                  <p:nvPr/>
                </p:nvPicPr>
                <p:blipFill>
                  <a:blip r:embed="rId11"/>
                  <a:stretch>
                    <a:fillRect/>
                  </a:stretch>
                </p:blipFill>
                <p:spPr>
                  <a:xfrm>
                    <a:off x="3064073" y="4987824"/>
                    <a:ext cx="38412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F8E251A9-B3D8-435E-B8F8-7C94EB45B27B}"/>
                      </a:ext>
                    </a:extLst>
                  </p14:cNvPr>
                  <p14:cNvContentPartPr/>
                  <p14:nvPr/>
                </p14:nvContentPartPr>
                <p14:xfrm>
                  <a:off x="2024753" y="5187984"/>
                  <a:ext cx="317880" cy="360"/>
                </p14:xfrm>
              </p:contentPart>
            </mc:Choice>
            <mc:Fallback xmlns="">
              <p:pic>
                <p:nvPicPr>
                  <p:cNvPr id="12" name="Ink 11">
                    <a:extLst>
                      <a:ext uri="{FF2B5EF4-FFF2-40B4-BE49-F238E27FC236}">
                        <a16:creationId xmlns:a16="http://schemas.microsoft.com/office/drawing/2014/main" id="{CB52A22F-C65C-4FFC-83C5-5A0D48130ED1}"/>
                      </a:ext>
                    </a:extLst>
                  </p:cNvPr>
                  <p:cNvPicPr/>
                  <p:nvPr/>
                </p:nvPicPr>
                <p:blipFill>
                  <a:blip r:embed="rId13"/>
                  <a:stretch>
                    <a:fillRect/>
                  </a:stretch>
                </p:blipFill>
                <p:spPr>
                  <a:xfrm>
                    <a:off x="1934753" y="5007984"/>
                    <a:ext cx="4975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F8DF4A3D-5BBF-4EA8-85BC-D0CDDB3E5E9D}"/>
                      </a:ext>
                    </a:extLst>
                  </p14:cNvPr>
                  <p14:cNvContentPartPr/>
                  <p14:nvPr/>
                </p14:nvContentPartPr>
                <p14:xfrm>
                  <a:off x="2948513" y="3287184"/>
                  <a:ext cx="451440" cy="360"/>
                </p14:xfrm>
              </p:contentPart>
            </mc:Choice>
            <mc:Fallback xmlns="">
              <p:pic>
                <p:nvPicPr>
                  <p:cNvPr id="13" name="Ink 12">
                    <a:extLst>
                      <a:ext uri="{FF2B5EF4-FFF2-40B4-BE49-F238E27FC236}">
                        <a16:creationId xmlns:a16="http://schemas.microsoft.com/office/drawing/2014/main" id="{4F5B59DC-24E0-430D-9C69-0651E9E8E6AC}"/>
                      </a:ext>
                    </a:extLst>
                  </p:cNvPr>
                  <p:cNvPicPr/>
                  <p:nvPr/>
                </p:nvPicPr>
                <p:blipFill>
                  <a:blip r:embed="rId15"/>
                  <a:stretch>
                    <a:fillRect/>
                  </a:stretch>
                </p:blipFill>
                <p:spPr>
                  <a:xfrm>
                    <a:off x="2858513" y="3107184"/>
                    <a:ext cx="6310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D0CB6863-2338-4413-B714-53412A4573E7}"/>
                      </a:ext>
                    </a:extLst>
                  </p14:cNvPr>
                  <p14:cNvContentPartPr/>
                  <p14:nvPr/>
                </p14:nvContentPartPr>
                <p14:xfrm>
                  <a:off x="2034833" y="3256584"/>
                  <a:ext cx="523440" cy="10800"/>
                </p14:xfrm>
              </p:contentPart>
            </mc:Choice>
            <mc:Fallback xmlns="">
              <p:pic>
                <p:nvPicPr>
                  <p:cNvPr id="14" name="Ink 13">
                    <a:extLst>
                      <a:ext uri="{FF2B5EF4-FFF2-40B4-BE49-F238E27FC236}">
                        <a16:creationId xmlns:a16="http://schemas.microsoft.com/office/drawing/2014/main" id="{119B3D1E-970D-480F-9E9C-B8FC66EA3833}"/>
                      </a:ext>
                    </a:extLst>
                  </p:cNvPr>
                  <p:cNvPicPr/>
                  <p:nvPr/>
                </p:nvPicPr>
                <p:blipFill>
                  <a:blip r:embed="rId17"/>
                  <a:stretch>
                    <a:fillRect/>
                  </a:stretch>
                </p:blipFill>
                <p:spPr>
                  <a:xfrm>
                    <a:off x="1945193" y="3076584"/>
                    <a:ext cx="703080" cy="370440"/>
                  </a:xfrm>
                  <a:prstGeom prst="rect">
                    <a:avLst/>
                  </a:prstGeom>
                </p:spPr>
              </p:pic>
            </mc:Fallback>
          </mc:AlternateContent>
        </p:grpSp>
        <p:sp>
          <p:nvSpPr>
            <p:cNvPr id="7" name="Rectangle 6">
              <a:extLst>
                <a:ext uri="{FF2B5EF4-FFF2-40B4-BE49-F238E27FC236}">
                  <a16:creationId xmlns:a16="http://schemas.microsoft.com/office/drawing/2014/main" id="{D19037B2-F0DC-4C94-BCDB-A68EF462472D}"/>
                </a:ext>
              </a:extLst>
            </p:cNvPr>
            <p:cNvSpPr/>
            <p:nvPr/>
          </p:nvSpPr>
          <p:spPr>
            <a:xfrm>
              <a:off x="2034833" y="5662501"/>
              <a:ext cx="523440" cy="288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DF39E7-A1FF-4199-A928-2379DD62DFDC}"/>
                </a:ext>
              </a:extLst>
            </p:cNvPr>
            <p:cNvSpPr/>
            <p:nvPr/>
          </p:nvSpPr>
          <p:spPr>
            <a:xfrm>
              <a:off x="2794846" y="5748975"/>
              <a:ext cx="523440" cy="158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C7B666-2FAA-409E-B12D-016390674704}"/>
                </a:ext>
              </a:extLst>
            </p:cNvPr>
            <p:cNvSpPr/>
            <p:nvPr/>
          </p:nvSpPr>
          <p:spPr>
            <a:xfrm>
              <a:off x="2835149" y="3529205"/>
              <a:ext cx="604266" cy="393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D203D6-1DB3-4090-AB62-A9C2EF0758D4}"/>
                </a:ext>
              </a:extLst>
            </p:cNvPr>
            <p:cNvSpPr/>
            <p:nvPr/>
          </p:nvSpPr>
          <p:spPr>
            <a:xfrm>
              <a:off x="2069174" y="3549890"/>
              <a:ext cx="604266" cy="393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452736D4-B985-49A9-832E-6FD80AFB5E0E}"/>
                    </a:ext>
                  </a:extLst>
                </p14:cNvPr>
                <p14:cNvContentPartPr/>
                <p14:nvPr/>
              </p14:nvContentPartPr>
              <p14:xfrm>
                <a:off x="2406353" y="3150744"/>
                <a:ext cx="720000" cy="2460600"/>
              </p14:xfrm>
            </p:contentPart>
          </mc:Choice>
          <mc:Fallback xmlns="">
            <p:pic>
              <p:nvPicPr>
                <p:cNvPr id="18" name="Ink 17">
                  <a:extLst>
                    <a:ext uri="{FF2B5EF4-FFF2-40B4-BE49-F238E27FC236}">
                      <a16:creationId xmlns:a16="http://schemas.microsoft.com/office/drawing/2014/main" id="{62712181-3E68-498F-BD9E-A5CBCAFB8FC8}"/>
                    </a:ext>
                  </a:extLst>
                </p:cNvPr>
                <p:cNvPicPr/>
                <p:nvPr/>
              </p:nvPicPr>
              <p:blipFill>
                <a:blip r:embed="rId19"/>
                <a:stretch>
                  <a:fillRect/>
                </a:stretch>
              </p:blipFill>
              <p:spPr>
                <a:xfrm>
                  <a:off x="2352353" y="3042744"/>
                  <a:ext cx="827640" cy="2676240"/>
                </a:xfrm>
                <a:prstGeom prst="rect">
                  <a:avLst/>
                </a:prstGeom>
              </p:spPr>
            </p:pic>
          </mc:Fallback>
        </mc:AlternateContent>
      </p:grpSp>
      <p:pic>
        <p:nvPicPr>
          <p:cNvPr id="24" name="Picture 2" descr="Fig. 2">
            <a:extLst>
              <a:ext uri="{FF2B5EF4-FFF2-40B4-BE49-F238E27FC236}">
                <a16:creationId xmlns:a16="http://schemas.microsoft.com/office/drawing/2014/main" id="{9CC18E3F-65BF-4E86-962C-D34122677C0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8014" r="20236"/>
          <a:stretch/>
        </p:blipFill>
        <p:spPr bwMode="auto">
          <a:xfrm>
            <a:off x="4159668" y="1480457"/>
            <a:ext cx="5765074" cy="494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26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EACAFE9-FD1B-4081-8F2E-6DB7602A732E}"/>
              </a:ext>
            </a:extLst>
          </p:cNvPr>
          <p:cNvGrpSpPr/>
          <p:nvPr/>
        </p:nvGrpSpPr>
        <p:grpSpPr>
          <a:xfrm>
            <a:off x="4183080" y="868408"/>
            <a:ext cx="6913194" cy="4880100"/>
            <a:chOff x="2412274" y="2043465"/>
            <a:chExt cx="3938777" cy="2780426"/>
          </a:xfrm>
        </p:grpSpPr>
        <p:pic>
          <p:nvPicPr>
            <p:cNvPr id="15" name="Picture 2" descr="image">
              <a:extLst>
                <a:ext uri="{FF2B5EF4-FFF2-40B4-BE49-F238E27FC236}">
                  <a16:creationId xmlns:a16="http://schemas.microsoft.com/office/drawing/2014/main" id="{AD00D0A5-D080-4361-A677-17A859A9742B}"/>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3768" t="2779" r="4864" b="69804"/>
            <a:stretch/>
          </p:blipFill>
          <p:spPr bwMode="auto">
            <a:xfrm>
              <a:off x="2412274" y="2043465"/>
              <a:ext cx="3892731" cy="163133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image">
              <a:extLst>
                <a:ext uri="{FF2B5EF4-FFF2-40B4-BE49-F238E27FC236}">
                  <a16:creationId xmlns:a16="http://schemas.microsoft.com/office/drawing/2014/main" id="{3E51CB50-FD8E-4B00-A205-D6CD01F1979E}"/>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90880" t="5779" r="4138" b="50493"/>
            <a:stretch/>
          </p:blipFill>
          <p:spPr bwMode="auto">
            <a:xfrm>
              <a:off x="6035012" y="2222069"/>
              <a:ext cx="316039" cy="26018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BF1E3CE-A12E-474A-80E4-421B9C4D71FA}"/>
              </a:ext>
            </a:extLst>
          </p:cNvPr>
          <p:cNvGrpSpPr/>
          <p:nvPr/>
        </p:nvGrpSpPr>
        <p:grpSpPr>
          <a:xfrm>
            <a:off x="423504" y="868408"/>
            <a:ext cx="3759578" cy="5049389"/>
            <a:chOff x="218012" y="1668996"/>
            <a:chExt cx="2142011" cy="2876878"/>
          </a:xfrm>
        </p:grpSpPr>
        <p:pic>
          <p:nvPicPr>
            <p:cNvPr id="9218" name="Picture 2" descr="image">
              <a:extLst>
                <a:ext uri="{FF2B5EF4-FFF2-40B4-BE49-F238E27FC236}">
                  <a16:creationId xmlns:a16="http://schemas.microsoft.com/office/drawing/2014/main" id="{C3CEA248-B421-4EB2-8BF3-4512EB16D5DA}"/>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2779" r="66232" b="69804"/>
            <a:stretch/>
          </p:blipFill>
          <p:spPr bwMode="auto">
            <a:xfrm>
              <a:off x="218012" y="1668996"/>
              <a:ext cx="2142011" cy="1631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DB3A5C12-948C-4E58-BD86-72E3FC519CDC}"/>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8555" r="81882" b="48770"/>
            <a:stretch/>
          </p:blipFill>
          <p:spPr bwMode="auto">
            <a:xfrm>
              <a:off x="218013" y="2006662"/>
              <a:ext cx="1149234" cy="253921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EFC94B59-FEE8-4AD2-80AD-62FE29F6B347}"/>
              </a:ext>
            </a:extLst>
          </p:cNvPr>
          <p:cNvSpPr/>
          <p:nvPr/>
        </p:nvSpPr>
        <p:spPr>
          <a:xfrm>
            <a:off x="423501" y="687488"/>
            <a:ext cx="3759574" cy="59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498624-2FE4-4D40-BC43-9D954F228833}"/>
              </a:ext>
            </a:extLst>
          </p:cNvPr>
          <p:cNvSpPr/>
          <p:nvPr/>
        </p:nvSpPr>
        <p:spPr>
          <a:xfrm>
            <a:off x="4217265" y="718884"/>
            <a:ext cx="7147487" cy="56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02C364-7867-4D60-84E1-4C38F17DB50E}"/>
              </a:ext>
            </a:extLst>
          </p:cNvPr>
          <p:cNvSpPr txBox="1"/>
          <p:nvPr/>
        </p:nvSpPr>
        <p:spPr>
          <a:xfrm>
            <a:off x="678554" y="1077585"/>
            <a:ext cx="5090337" cy="338554"/>
          </a:xfrm>
          <a:prstGeom prst="rect">
            <a:avLst/>
          </a:prstGeom>
          <a:noFill/>
        </p:spPr>
        <p:txBody>
          <a:bodyPr wrap="square" rtlCol="0">
            <a:spAutoFit/>
          </a:bodyPr>
          <a:lstStyle/>
          <a:p>
            <a:r>
              <a:rPr lang="en-US" sz="1600" dirty="0"/>
              <a:t>Phloem</a:t>
            </a:r>
            <a:endParaRPr lang="en-US" dirty="0">
              <a:solidFill>
                <a:srgbClr val="7030A0"/>
              </a:solidFill>
            </a:endParaRPr>
          </a:p>
        </p:txBody>
      </p:sp>
      <p:sp>
        <p:nvSpPr>
          <p:cNvPr id="18" name="TextBox 17">
            <a:extLst>
              <a:ext uri="{FF2B5EF4-FFF2-40B4-BE49-F238E27FC236}">
                <a16:creationId xmlns:a16="http://schemas.microsoft.com/office/drawing/2014/main" id="{ECA36F66-4D11-49E9-B003-843B3DF436AB}"/>
              </a:ext>
            </a:extLst>
          </p:cNvPr>
          <p:cNvSpPr txBox="1"/>
          <p:nvPr/>
        </p:nvSpPr>
        <p:spPr>
          <a:xfrm>
            <a:off x="4680368" y="1058844"/>
            <a:ext cx="6852178" cy="338554"/>
          </a:xfrm>
          <a:prstGeom prst="rect">
            <a:avLst/>
          </a:prstGeom>
          <a:noFill/>
        </p:spPr>
        <p:txBody>
          <a:bodyPr wrap="square" rtlCol="0">
            <a:spAutoFit/>
          </a:bodyPr>
          <a:lstStyle/>
          <a:p>
            <a:r>
              <a:rPr lang="en-US" sz="1600" dirty="0"/>
              <a:t>Mesophyll cells</a:t>
            </a:r>
            <a:endParaRPr lang="en-US" dirty="0">
              <a:solidFill>
                <a:srgbClr val="7030A0"/>
              </a:solidFill>
            </a:endParaRPr>
          </a:p>
        </p:txBody>
      </p:sp>
      <p:sp>
        <p:nvSpPr>
          <p:cNvPr id="10" name="Oval 9">
            <a:extLst>
              <a:ext uri="{FF2B5EF4-FFF2-40B4-BE49-F238E27FC236}">
                <a16:creationId xmlns:a16="http://schemas.microsoft.com/office/drawing/2014/main" id="{24ABBF09-82A8-4581-A72E-12E3A731D071}"/>
              </a:ext>
            </a:extLst>
          </p:cNvPr>
          <p:cNvSpPr/>
          <p:nvPr/>
        </p:nvSpPr>
        <p:spPr>
          <a:xfrm>
            <a:off x="5466251" y="272103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216E44-0CC8-4CDD-8F9B-22B362615C83}"/>
              </a:ext>
            </a:extLst>
          </p:cNvPr>
          <p:cNvSpPr/>
          <p:nvPr/>
        </p:nvSpPr>
        <p:spPr>
          <a:xfrm>
            <a:off x="5768891" y="189012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6906D3-B0E5-4D03-AF54-C310A52013B7}"/>
              </a:ext>
            </a:extLst>
          </p:cNvPr>
          <p:cNvSpPr/>
          <p:nvPr/>
        </p:nvSpPr>
        <p:spPr>
          <a:xfrm>
            <a:off x="4533893" y="343469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8D29B9-9E36-4B48-B48E-B2DA2BA533BD}"/>
              </a:ext>
            </a:extLst>
          </p:cNvPr>
          <p:cNvSpPr/>
          <p:nvPr/>
        </p:nvSpPr>
        <p:spPr>
          <a:xfrm>
            <a:off x="4277483" y="326351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D641653-516B-44CB-97C2-37B973EA0D93}"/>
              </a:ext>
            </a:extLst>
          </p:cNvPr>
          <p:cNvSpPr/>
          <p:nvPr/>
        </p:nvSpPr>
        <p:spPr>
          <a:xfrm>
            <a:off x="3814817" y="353278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DB0BF2-BC48-47DB-8125-6FA403E9868E}"/>
              </a:ext>
            </a:extLst>
          </p:cNvPr>
          <p:cNvSpPr/>
          <p:nvPr/>
        </p:nvSpPr>
        <p:spPr>
          <a:xfrm>
            <a:off x="4116991" y="248632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E661F21-5FCE-41CA-9CD2-7336D63B1C7B}"/>
              </a:ext>
            </a:extLst>
          </p:cNvPr>
          <p:cNvSpPr/>
          <p:nvPr/>
        </p:nvSpPr>
        <p:spPr>
          <a:xfrm>
            <a:off x="3975309" y="2318127"/>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2E8BC7F-B057-411F-A938-A861021A206A}"/>
              </a:ext>
            </a:extLst>
          </p:cNvPr>
          <p:cNvSpPr/>
          <p:nvPr/>
        </p:nvSpPr>
        <p:spPr>
          <a:xfrm>
            <a:off x="4272813" y="159234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CDAEF4-48C0-4CB7-8607-30163EAFAA8F}"/>
              </a:ext>
            </a:extLst>
          </p:cNvPr>
          <p:cNvSpPr/>
          <p:nvPr/>
        </p:nvSpPr>
        <p:spPr>
          <a:xfrm>
            <a:off x="4050367" y="159926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528F8D-C9D5-40D0-ADC6-85BDC7589959}"/>
              </a:ext>
            </a:extLst>
          </p:cNvPr>
          <p:cNvSpPr/>
          <p:nvPr/>
        </p:nvSpPr>
        <p:spPr>
          <a:xfrm>
            <a:off x="4878993" y="237881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6C8D632-94AA-41AB-8D78-E3ECB1D3BD02}"/>
              </a:ext>
            </a:extLst>
          </p:cNvPr>
          <p:cNvSpPr/>
          <p:nvPr/>
        </p:nvSpPr>
        <p:spPr>
          <a:xfrm>
            <a:off x="5316671" y="2391751"/>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3D0515-5F08-4572-AEAA-28504D08FE45}"/>
              </a:ext>
            </a:extLst>
          </p:cNvPr>
          <p:cNvSpPr/>
          <p:nvPr/>
        </p:nvSpPr>
        <p:spPr>
          <a:xfrm>
            <a:off x="5088786" y="215396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51A48CF-F6D2-423D-8CAC-F92A11A86F98}"/>
              </a:ext>
            </a:extLst>
          </p:cNvPr>
          <p:cNvSpPr/>
          <p:nvPr/>
        </p:nvSpPr>
        <p:spPr>
          <a:xfrm>
            <a:off x="4827474" y="196252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6594DFB-5883-433E-A15D-DF8E5A527217}"/>
              </a:ext>
            </a:extLst>
          </p:cNvPr>
          <p:cNvSpPr/>
          <p:nvPr/>
        </p:nvSpPr>
        <p:spPr>
          <a:xfrm>
            <a:off x="4883474" y="161322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25470F6-537A-46B8-A8A4-9189B2C120D6}"/>
              </a:ext>
            </a:extLst>
          </p:cNvPr>
          <p:cNvSpPr/>
          <p:nvPr/>
        </p:nvSpPr>
        <p:spPr>
          <a:xfrm>
            <a:off x="5150961" y="188070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4ACF245-126E-4A46-BAB3-D7B0348649F3}"/>
              </a:ext>
            </a:extLst>
          </p:cNvPr>
          <p:cNvSpPr/>
          <p:nvPr/>
        </p:nvSpPr>
        <p:spPr>
          <a:xfrm>
            <a:off x="6074736" y="296336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F793F80-BC41-4667-8707-03889F93E0DC}"/>
              </a:ext>
            </a:extLst>
          </p:cNvPr>
          <p:cNvSpPr/>
          <p:nvPr/>
        </p:nvSpPr>
        <p:spPr>
          <a:xfrm>
            <a:off x="5043924" y="286867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57D274F-99EB-4D8A-BCFA-55A9A721CA32}"/>
              </a:ext>
            </a:extLst>
          </p:cNvPr>
          <p:cNvSpPr/>
          <p:nvPr/>
        </p:nvSpPr>
        <p:spPr>
          <a:xfrm>
            <a:off x="3231592" y="312385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62D4583-D2FA-46D6-9C64-B99452D8C068}"/>
              </a:ext>
            </a:extLst>
          </p:cNvPr>
          <p:cNvSpPr/>
          <p:nvPr/>
        </p:nvSpPr>
        <p:spPr>
          <a:xfrm>
            <a:off x="2993176" y="312385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68F6797-9834-4227-AD8A-754D0872A01A}"/>
              </a:ext>
            </a:extLst>
          </p:cNvPr>
          <p:cNvSpPr/>
          <p:nvPr/>
        </p:nvSpPr>
        <p:spPr>
          <a:xfrm>
            <a:off x="3073422" y="285273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693BA13-7BDA-4401-8BCF-C2BE33286EEC}"/>
              </a:ext>
            </a:extLst>
          </p:cNvPr>
          <p:cNvSpPr/>
          <p:nvPr/>
        </p:nvSpPr>
        <p:spPr>
          <a:xfrm>
            <a:off x="2987999" y="269224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435A4F-1DA6-49A3-9684-3CBD7849D246}"/>
              </a:ext>
            </a:extLst>
          </p:cNvPr>
          <p:cNvSpPr/>
          <p:nvPr/>
        </p:nvSpPr>
        <p:spPr>
          <a:xfrm>
            <a:off x="2654058" y="309823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2F128D2-C579-42DF-8993-910E0CF0795B}"/>
              </a:ext>
            </a:extLst>
          </p:cNvPr>
          <p:cNvSpPr/>
          <p:nvPr/>
        </p:nvSpPr>
        <p:spPr>
          <a:xfrm>
            <a:off x="2479510" y="269224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B3E48E3-5E1D-42BF-A97C-E46780CEA534}"/>
              </a:ext>
            </a:extLst>
          </p:cNvPr>
          <p:cNvSpPr/>
          <p:nvPr/>
        </p:nvSpPr>
        <p:spPr>
          <a:xfrm>
            <a:off x="2637538" y="262530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43EC2CA-DB3B-48C8-8577-0861F2892819}"/>
              </a:ext>
            </a:extLst>
          </p:cNvPr>
          <p:cNvSpPr/>
          <p:nvPr/>
        </p:nvSpPr>
        <p:spPr>
          <a:xfrm>
            <a:off x="2754952" y="226516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A08C9FD-1197-4EA5-B4DA-FA072547F6B8}"/>
              </a:ext>
            </a:extLst>
          </p:cNvPr>
          <p:cNvSpPr/>
          <p:nvPr/>
        </p:nvSpPr>
        <p:spPr>
          <a:xfrm>
            <a:off x="2949906" y="227324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89675F-A931-4892-AFEB-D3493BBC009C}"/>
              </a:ext>
            </a:extLst>
          </p:cNvPr>
          <p:cNvSpPr/>
          <p:nvPr/>
        </p:nvSpPr>
        <p:spPr>
          <a:xfrm>
            <a:off x="3277376" y="237881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1F8054B-8FCD-4148-ADC6-DD18F863E877}"/>
              </a:ext>
            </a:extLst>
          </p:cNvPr>
          <p:cNvSpPr/>
          <p:nvPr/>
        </p:nvSpPr>
        <p:spPr>
          <a:xfrm>
            <a:off x="3165237" y="209674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EE70913-5AF3-4D43-A820-16F7EE038166}"/>
              </a:ext>
            </a:extLst>
          </p:cNvPr>
          <p:cNvSpPr/>
          <p:nvPr/>
        </p:nvSpPr>
        <p:spPr>
          <a:xfrm>
            <a:off x="3231592" y="163321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5FEBB09-B46D-4733-A329-1471FC9F9486}"/>
              </a:ext>
            </a:extLst>
          </p:cNvPr>
          <p:cNvSpPr/>
          <p:nvPr/>
        </p:nvSpPr>
        <p:spPr>
          <a:xfrm>
            <a:off x="2734304" y="180987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F93BD54-F740-4B73-A96B-196AEED2252D}"/>
              </a:ext>
            </a:extLst>
          </p:cNvPr>
          <p:cNvSpPr/>
          <p:nvPr/>
        </p:nvSpPr>
        <p:spPr>
          <a:xfrm>
            <a:off x="2543298" y="192257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2A7B73A-81B1-4C46-8D9F-9E6CF1CC778E}"/>
              </a:ext>
            </a:extLst>
          </p:cNvPr>
          <p:cNvSpPr/>
          <p:nvPr/>
        </p:nvSpPr>
        <p:spPr>
          <a:xfrm>
            <a:off x="2399264" y="2205407"/>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327BC63-C634-4169-90F3-A6E98815B2B3}"/>
              </a:ext>
            </a:extLst>
          </p:cNvPr>
          <p:cNvSpPr/>
          <p:nvPr/>
        </p:nvSpPr>
        <p:spPr>
          <a:xfrm>
            <a:off x="2146812" y="2425661"/>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EF9B762-6AEA-4516-9D45-6B0073B9F692}"/>
              </a:ext>
            </a:extLst>
          </p:cNvPr>
          <p:cNvSpPr/>
          <p:nvPr/>
        </p:nvSpPr>
        <p:spPr>
          <a:xfrm>
            <a:off x="2383614" y="176087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4AA9750-E0DE-436F-BB40-EBAF0DD7E301}"/>
              </a:ext>
            </a:extLst>
          </p:cNvPr>
          <p:cNvSpPr/>
          <p:nvPr/>
        </p:nvSpPr>
        <p:spPr>
          <a:xfrm>
            <a:off x="2162653" y="1845951"/>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299B7D7-B476-4D02-924C-2652970478CD}"/>
              </a:ext>
            </a:extLst>
          </p:cNvPr>
          <p:cNvSpPr/>
          <p:nvPr/>
        </p:nvSpPr>
        <p:spPr>
          <a:xfrm>
            <a:off x="1477102" y="180987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0597553-09D7-4AE5-A47A-6B6BC4A66A91}"/>
              </a:ext>
            </a:extLst>
          </p:cNvPr>
          <p:cNvSpPr/>
          <p:nvPr/>
        </p:nvSpPr>
        <p:spPr>
          <a:xfrm>
            <a:off x="1127805" y="166815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0563E2-402C-444A-A39B-05202BBD4A8E}"/>
              </a:ext>
            </a:extLst>
          </p:cNvPr>
          <p:cNvSpPr/>
          <p:nvPr/>
        </p:nvSpPr>
        <p:spPr>
          <a:xfrm>
            <a:off x="1363971" y="158398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BF26DFE-D952-4D90-BCC5-758CCA165DB9}"/>
              </a:ext>
            </a:extLst>
          </p:cNvPr>
          <p:cNvSpPr/>
          <p:nvPr/>
        </p:nvSpPr>
        <p:spPr>
          <a:xfrm>
            <a:off x="1380410" y="203576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3E184F7-80D2-472E-A65A-4E1D049158CC}"/>
              </a:ext>
            </a:extLst>
          </p:cNvPr>
          <p:cNvSpPr/>
          <p:nvPr/>
        </p:nvSpPr>
        <p:spPr>
          <a:xfrm>
            <a:off x="1283725" y="202465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3BE2B30-E562-4257-A261-C21DBAA647AD}"/>
              </a:ext>
            </a:extLst>
          </p:cNvPr>
          <p:cNvSpPr/>
          <p:nvPr/>
        </p:nvSpPr>
        <p:spPr>
          <a:xfrm>
            <a:off x="939418" y="196095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6852563-7EEF-4B0E-8816-D5E2752FA77B}"/>
              </a:ext>
            </a:extLst>
          </p:cNvPr>
          <p:cNvSpPr/>
          <p:nvPr/>
        </p:nvSpPr>
        <p:spPr>
          <a:xfrm>
            <a:off x="747586" y="207371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116811A-21DA-48BD-BE47-5726C74DC8B0}"/>
              </a:ext>
            </a:extLst>
          </p:cNvPr>
          <p:cNvSpPr/>
          <p:nvPr/>
        </p:nvSpPr>
        <p:spPr>
          <a:xfrm>
            <a:off x="1047559" y="2188127"/>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D18EADF-2953-41BD-AA0C-456AD0871AF0}"/>
              </a:ext>
            </a:extLst>
          </p:cNvPr>
          <p:cNvSpPr/>
          <p:nvPr/>
        </p:nvSpPr>
        <p:spPr>
          <a:xfrm>
            <a:off x="981602" y="245905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1EB59CA-F733-4140-BAC2-1F4EF50C0FF0}"/>
              </a:ext>
            </a:extLst>
          </p:cNvPr>
          <p:cNvSpPr/>
          <p:nvPr/>
        </p:nvSpPr>
        <p:spPr>
          <a:xfrm>
            <a:off x="1019664" y="2744186"/>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82D17B5-6770-41A4-AEEE-7F2F6F06EA17}"/>
              </a:ext>
            </a:extLst>
          </p:cNvPr>
          <p:cNvSpPr/>
          <p:nvPr/>
        </p:nvSpPr>
        <p:spPr>
          <a:xfrm>
            <a:off x="1258788" y="2474091"/>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DB62264-F73A-4E9E-B145-9A6838F55675}"/>
              </a:ext>
            </a:extLst>
          </p:cNvPr>
          <p:cNvSpPr/>
          <p:nvPr/>
        </p:nvSpPr>
        <p:spPr>
          <a:xfrm>
            <a:off x="1494954" y="252862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F6C4153-62F8-4569-98F7-1C59CA44F63C}"/>
              </a:ext>
            </a:extLst>
          </p:cNvPr>
          <p:cNvSpPr/>
          <p:nvPr/>
        </p:nvSpPr>
        <p:spPr>
          <a:xfrm>
            <a:off x="1350298" y="226233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696EC19-0727-4E1E-B24D-5B4A33DC926B}"/>
              </a:ext>
            </a:extLst>
          </p:cNvPr>
          <p:cNvSpPr/>
          <p:nvPr/>
        </p:nvSpPr>
        <p:spPr>
          <a:xfrm>
            <a:off x="1146815" y="2958926"/>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10BC390-721C-4F17-B2E8-726BE2BA46A9}"/>
              </a:ext>
            </a:extLst>
          </p:cNvPr>
          <p:cNvSpPr/>
          <p:nvPr/>
        </p:nvSpPr>
        <p:spPr>
          <a:xfrm>
            <a:off x="1019664" y="324152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689D693-3656-4520-991D-CE813CFB93F8}"/>
              </a:ext>
            </a:extLst>
          </p:cNvPr>
          <p:cNvSpPr/>
          <p:nvPr/>
        </p:nvSpPr>
        <p:spPr>
          <a:xfrm>
            <a:off x="1273512" y="325639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271F5B2-FA7D-448A-90D8-6468ABF7B084}"/>
              </a:ext>
            </a:extLst>
          </p:cNvPr>
          <p:cNvSpPr/>
          <p:nvPr/>
        </p:nvSpPr>
        <p:spPr>
          <a:xfrm>
            <a:off x="1449755" y="308103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5AC1861-ACCF-48C1-9C23-A7EE3F4657C5}"/>
              </a:ext>
            </a:extLst>
          </p:cNvPr>
          <p:cNvSpPr/>
          <p:nvPr/>
        </p:nvSpPr>
        <p:spPr>
          <a:xfrm>
            <a:off x="1019664" y="343469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BA45F77-33AF-4EB7-9C23-837B86715A84}"/>
              </a:ext>
            </a:extLst>
          </p:cNvPr>
          <p:cNvSpPr/>
          <p:nvPr/>
        </p:nvSpPr>
        <p:spPr>
          <a:xfrm>
            <a:off x="1494954" y="379151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2B052B-8BD8-43E3-A468-1736FBC6AE2D}"/>
              </a:ext>
            </a:extLst>
          </p:cNvPr>
          <p:cNvSpPr/>
          <p:nvPr/>
        </p:nvSpPr>
        <p:spPr>
          <a:xfrm>
            <a:off x="1019664" y="398827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14B823B-3A1E-4675-B1A4-33E1A03448EF}"/>
              </a:ext>
            </a:extLst>
          </p:cNvPr>
          <p:cNvSpPr/>
          <p:nvPr/>
        </p:nvSpPr>
        <p:spPr>
          <a:xfrm>
            <a:off x="791665" y="409931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058A76F-F859-48CB-807B-B4D9868ABD3F}"/>
              </a:ext>
            </a:extLst>
          </p:cNvPr>
          <p:cNvSpPr/>
          <p:nvPr/>
        </p:nvSpPr>
        <p:spPr>
          <a:xfrm>
            <a:off x="1429651" y="426137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CDF55A8-9420-4982-9E6E-F361C2E7F688}"/>
              </a:ext>
            </a:extLst>
          </p:cNvPr>
          <p:cNvSpPr/>
          <p:nvPr/>
        </p:nvSpPr>
        <p:spPr>
          <a:xfrm>
            <a:off x="1557348" y="452253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BA8923F-4121-47FA-BCE1-079B7732DCEC}"/>
              </a:ext>
            </a:extLst>
          </p:cNvPr>
          <p:cNvSpPr/>
          <p:nvPr/>
        </p:nvSpPr>
        <p:spPr>
          <a:xfrm>
            <a:off x="981602" y="444229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C9C6509-A3AC-46DD-BDBD-34441D24A4B4}"/>
              </a:ext>
            </a:extLst>
          </p:cNvPr>
          <p:cNvSpPr/>
          <p:nvPr/>
        </p:nvSpPr>
        <p:spPr>
          <a:xfrm>
            <a:off x="1278298" y="482134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7D5B672-E9D1-4600-B138-75717FBEC0D8}"/>
              </a:ext>
            </a:extLst>
          </p:cNvPr>
          <p:cNvSpPr/>
          <p:nvPr/>
        </p:nvSpPr>
        <p:spPr>
          <a:xfrm>
            <a:off x="1363971" y="506188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AB88E41-451C-443E-B2D7-613E46286ADB}"/>
              </a:ext>
            </a:extLst>
          </p:cNvPr>
          <p:cNvSpPr/>
          <p:nvPr/>
        </p:nvSpPr>
        <p:spPr>
          <a:xfrm>
            <a:off x="1146815" y="544967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8D368EF8-5D40-40CD-8EA7-BBFDD9B1DE2F}"/>
              </a:ext>
            </a:extLst>
          </p:cNvPr>
          <p:cNvSpPr/>
          <p:nvPr/>
        </p:nvSpPr>
        <p:spPr>
          <a:xfrm>
            <a:off x="7116357" y="153728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BB99FE8-D011-42FC-839B-BE2B482D86D9}"/>
              </a:ext>
            </a:extLst>
          </p:cNvPr>
          <p:cNvSpPr/>
          <p:nvPr/>
        </p:nvSpPr>
        <p:spPr>
          <a:xfrm>
            <a:off x="7599229" y="1820626"/>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61AC348-ABE4-4F1D-9FFB-AC5A10DDD51E}"/>
              </a:ext>
            </a:extLst>
          </p:cNvPr>
          <p:cNvSpPr/>
          <p:nvPr/>
        </p:nvSpPr>
        <p:spPr>
          <a:xfrm>
            <a:off x="7991163" y="153728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1940773-3463-429C-8842-5F6E9A57EDC1}"/>
              </a:ext>
            </a:extLst>
          </p:cNvPr>
          <p:cNvSpPr/>
          <p:nvPr/>
        </p:nvSpPr>
        <p:spPr>
          <a:xfrm>
            <a:off x="7599229" y="215396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A382CF3-C397-4236-AC32-5565FC1C0D70}"/>
              </a:ext>
            </a:extLst>
          </p:cNvPr>
          <p:cNvSpPr/>
          <p:nvPr/>
        </p:nvSpPr>
        <p:spPr>
          <a:xfrm>
            <a:off x="7796735" y="241781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4AE7B82-9723-42D8-8376-BFBFBC599A25}"/>
              </a:ext>
            </a:extLst>
          </p:cNvPr>
          <p:cNvSpPr/>
          <p:nvPr/>
        </p:nvSpPr>
        <p:spPr>
          <a:xfrm>
            <a:off x="7679475" y="266985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599DB69-830B-4417-BAC8-49F7D9D2EB4E}"/>
              </a:ext>
            </a:extLst>
          </p:cNvPr>
          <p:cNvSpPr/>
          <p:nvPr/>
        </p:nvSpPr>
        <p:spPr>
          <a:xfrm>
            <a:off x="8166064" y="247391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A2F4B06-5EDA-4F89-8F86-E45F5B1A88C1}"/>
              </a:ext>
            </a:extLst>
          </p:cNvPr>
          <p:cNvSpPr/>
          <p:nvPr/>
        </p:nvSpPr>
        <p:spPr>
          <a:xfrm>
            <a:off x="8737683" y="197351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137190A-7BB8-43B2-BE07-D3AF1D38F8A9}"/>
              </a:ext>
            </a:extLst>
          </p:cNvPr>
          <p:cNvSpPr/>
          <p:nvPr/>
        </p:nvSpPr>
        <p:spPr>
          <a:xfrm>
            <a:off x="8160607" y="2785794"/>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A53E3E80-EE32-4F4B-BE32-EEA29F349617}"/>
              </a:ext>
            </a:extLst>
          </p:cNvPr>
          <p:cNvSpPr/>
          <p:nvPr/>
        </p:nvSpPr>
        <p:spPr>
          <a:xfrm>
            <a:off x="9794207" y="1714342"/>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0D5BB25-6620-4B03-BBC2-D166C9DC8D1E}"/>
              </a:ext>
            </a:extLst>
          </p:cNvPr>
          <p:cNvSpPr/>
          <p:nvPr/>
        </p:nvSpPr>
        <p:spPr>
          <a:xfrm>
            <a:off x="9794207" y="1900377"/>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6A3A556-C9E4-4396-92C4-962E51522252}"/>
              </a:ext>
            </a:extLst>
          </p:cNvPr>
          <p:cNvSpPr/>
          <p:nvPr/>
        </p:nvSpPr>
        <p:spPr>
          <a:xfrm>
            <a:off x="8928066" y="2464810"/>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D47076B7-1766-47B8-B0AD-C46E37677C45}"/>
              </a:ext>
            </a:extLst>
          </p:cNvPr>
          <p:cNvSpPr/>
          <p:nvPr/>
        </p:nvSpPr>
        <p:spPr>
          <a:xfrm>
            <a:off x="9954699" y="2704779"/>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25EE533-444F-4E80-90F6-51F033CC2533}"/>
              </a:ext>
            </a:extLst>
          </p:cNvPr>
          <p:cNvSpPr/>
          <p:nvPr/>
        </p:nvSpPr>
        <p:spPr>
          <a:xfrm>
            <a:off x="10129885" y="286415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803B8E05-7E57-407D-9ED1-0F9D84C720D6}"/>
              </a:ext>
            </a:extLst>
          </p:cNvPr>
          <p:cNvSpPr/>
          <p:nvPr/>
        </p:nvSpPr>
        <p:spPr>
          <a:xfrm>
            <a:off x="9802739" y="3256395"/>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219665B-400E-4094-A8FA-E6CD7EC22F08}"/>
              </a:ext>
            </a:extLst>
          </p:cNvPr>
          <p:cNvSpPr/>
          <p:nvPr/>
        </p:nvSpPr>
        <p:spPr>
          <a:xfrm>
            <a:off x="9551886" y="3081033"/>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8F452D9-6EA9-4915-A682-F192F37DBFBF}"/>
              </a:ext>
            </a:extLst>
          </p:cNvPr>
          <p:cNvSpPr/>
          <p:nvPr/>
        </p:nvSpPr>
        <p:spPr>
          <a:xfrm>
            <a:off x="9090001" y="3256651"/>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0A745C9-5DEB-4534-9F80-890060CA15E2}"/>
              </a:ext>
            </a:extLst>
          </p:cNvPr>
          <p:cNvSpPr/>
          <p:nvPr/>
        </p:nvSpPr>
        <p:spPr>
          <a:xfrm>
            <a:off x="8853155" y="2904678"/>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CBC6E38-FE46-4B85-94C7-5BE5C41194C0}"/>
              </a:ext>
            </a:extLst>
          </p:cNvPr>
          <p:cNvSpPr/>
          <p:nvPr/>
        </p:nvSpPr>
        <p:spPr>
          <a:xfrm>
            <a:off x="8010237" y="3095206"/>
            <a:ext cx="160492" cy="1604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6DE2EE65-B996-4F3C-A5E2-55ACC1690847}"/>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900000">
            <a:off x="8843413" y="3674732"/>
            <a:ext cx="1674554" cy="586260"/>
          </a:xfrm>
          <a:prstGeom prst="rect">
            <a:avLst/>
          </a:prstGeom>
        </p:spPr>
      </p:pic>
      <p:pic>
        <p:nvPicPr>
          <p:cNvPr id="104" name="Picture 103">
            <a:extLst>
              <a:ext uri="{FF2B5EF4-FFF2-40B4-BE49-F238E27FC236}">
                <a16:creationId xmlns:a16="http://schemas.microsoft.com/office/drawing/2014/main" id="{24DBDE83-44ED-4B4B-BE44-EF6CB5398A3F}"/>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5694" t="-1017" r="923" b="81317"/>
          <a:stretch/>
        </p:blipFill>
        <p:spPr>
          <a:xfrm rot="900000">
            <a:off x="6846685" y="3641408"/>
            <a:ext cx="1674554" cy="586260"/>
          </a:xfrm>
          <a:prstGeom prst="rect">
            <a:avLst/>
          </a:prstGeom>
        </p:spPr>
      </p:pic>
      <p:sp>
        <p:nvSpPr>
          <p:cNvPr id="129" name="Title 1">
            <a:extLst>
              <a:ext uri="{FF2B5EF4-FFF2-40B4-BE49-F238E27FC236}">
                <a16:creationId xmlns:a16="http://schemas.microsoft.com/office/drawing/2014/main" id="{B5C551FD-9DC4-4ACA-831D-A9F274A76F9A}"/>
              </a:ext>
            </a:extLst>
          </p:cNvPr>
          <p:cNvSpPr>
            <a:spLocks noGrp="1"/>
          </p:cNvSpPr>
          <p:nvPr>
            <p:ph type="title"/>
          </p:nvPr>
        </p:nvSpPr>
        <p:spPr>
          <a:xfrm>
            <a:off x="304404" y="43858"/>
            <a:ext cx="11083537" cy="1044224"/>
          </a:xfrm>
        </p:spPr>
        <p:txBody>
          <a:bodyPr>
            <a:noAutofit/>
          </a:bodyPr>
          <a:lstStyle/>
          <a:p>
            <a:r>
              <a:rPr lang="en-US" sz="3100" dirty="0"/>
              <a:t>Many</a:t>
            </a:r>
            <a:r>
              <a:rPr lang="en-US" sz="3100" i="1" dirty="0"/>
              <a:t> Xanthomonas</a:t>
            </a:r>
            <a:r>
              <a:rPr lang="en-US" sz="3100" dirty="0"/>
              <a:t> use their T3SS to increase nutrient availability</a:t>
            </a:r>
            <a:endParaRPr lang="en-US" sz="3100" b="1" dirty="0"/>
          </a:p>
        </p:txBody>
      </p:sp>
    </p:spTree>
    <p:extLst>
      <p:ext uri="{BB962C8B-B14F-4D97-AF65-F5344CB8AC3E}">
        <p14:creationId xmlns:p14="http://schemas.microsoft.com/office/powerpoint/2010/main" val="610204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annualreviews.org/na101/home/literatum/publisher/ar/journals/content/phyto/2019/phyto.2019.57.issue-1/annurev-phyto-082718-100026/20190824/images/large/py570459.f2.jpeg">
            <a:extLst>
              <a:ext uri="{FF2B5EF4-FFF2-40B4-BE49-F238E27FC236}">
                <a16:creationId xmlns:a16="http://schemas.microsoft.com/office/drawing/2014/main" id="{0132AA18-3EC2-4646-ADDC-3BC786B0D4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921" r="69279"/>
          <a:stretch/>
        </p:blipFill>
        <p:spPr bwMode="auto">
          <a:xfrm>
            <a:off x="0" y="6509657"/>
            <a:ext cx="1769382" cy="348343"/>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A9A43EE5-3D08-47D8-8850-1CD89D1A28A9}"/>
              </a:ext>
            </a:extLst>
          </p:cNvPr>
          <p:cNvSpPr>
            <a:spLocks noGrp="1"/>
          </p:cNvSpPr>
          <p:nvPr>
            <p:ph type="title"/>
          </p:nvPr>
        </p:nvSpPr>
        <p:spPr>
          <a:xfrm>
            <a:off x="3750126" y="40638"/>
            <a:ext cx="11080519" cy="320531"/>
          </a:xfrm>
        </p:spPr>
        <p:txBody>
          <a:bodyPr>
            <a:noAutofit/>
          </a:bodyPr>
          <a:lstStyle/>
          <a:p>
            <a:r>
              <a:rPr lang="en-US" sz="2800" i="1" dirty="0"/>
              <a:t>Xanthomonas</a:t>
            </a:r>
            <a:r>
              <a:rPr lang="en-US" sz="2800" dirty="0"/>
              <a:t>: TAL effectors </a:t>
            </a:r>
          </a:p>
        </p:txBody>
      </p:sp>
      <p:pic>
        <p:nvPicPr>
          <p:cNvPr id="33" name="Picture 2" descr="https://www.science.org/cms/10.1126/science.1216211/asset/5f1e1a90-12d4-4539-9415-9e0ddddf9dc7/assets/graphic/335_716_f2.jpeg">
            <a:extLst>
              <a:ext uri="{FF2B5EF4-FFF2-40B4-BE49-F238E27FC236}">
                <a16:creationId xmlns:a16="http://schemas.microsoft.com/office/drawing/2014/main" id="{F22EB965-C0B5-4FBA-82A5-2C425588B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85" t="10074"/>
          <a:stretch/>
        </p:blipFill>
        <p:spPr bwMode="auto">
          <a:xfrm>
            <a:off x="342761" y="3619565"/>
            <a:ext cx="2658512" cy="27671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6E4D01FF-5B3A-4D3E-9CE8-8A871E76D93A}"/>
              </a:ext>
            </a:extLst>
          </p:cNvPr>
          <p:cNvSpPr/>
          <p:nvPr/>
        </p:nvSpPr>
        <p:spPr>
          <a:xfrm>
            <a:off x="1786593" y="6642504"/>
            <a:ext cx="2196435" cy="261610"/>
          </a:xfrm>
          <a:prstGeom prst="rect">
            <a:avLst/>
          </a:prstGeom>
        </p:spPr>
        <p:txBody>
          <a:bodyPr wrap="none">
            <a:spAutoFit/>
          </a:bodyPr>
          <a:lstStyle/>
          <a:p>
            <a:r>
              <a:rPr lang="en-US" sz="1100" dirty="0"/>
              <a:t>DOI: 10.1126/science.1216211</a:t>
            </a:r>
          </a:p>
        </p:txBody>
      </p:sp>
      <p:grpSp>
        <p:nvGrpSpPr>
          <p:cNvPr id="37" name="Group 36">
            <a:extLst>
              <a:ext uri="{FF2B5EF4-FFF2-40B4-BE49-F238E27FC236}">
                <a16:creationId xmlns:a16="http://schemas.microsoft.com/office/drawing/2014/main" id="{F0D1FA05-0C7B-43F0-8D8D-2F4DED1E0282}"/>
              </a:ext>
            </a:extLst>
          </p:cNvPr>
          <p:cNvGrpSpPr/>
          <p:nvPr/>
        </p:nvGrpSpPr>
        <p:grpSpPr>
          <a:xfrm>
            <a:off x="296797" y="1012728"/>
            <a:ext cx="2704476" cy="2492461"/>
            <a:chOff x="4070793" y="2565315"/>
            <a:chExt cx="3995543" cy="3682316"/>
          </a:xfrm>
        </p:grpSpPr>
        <p:pic>
          <p:nvPicPr>
            <p:cNvPr id="40" name="Picture 4" descr="https://www.science.org/cms/10.1126/science.1216211/asset/43fa4fcc-c6f7-467f-8499-ff7fc3fcec87/assets/graphic/335_716_f1.jpeg">
              <a:extLst>
                <a:ext uri="{FF2B5EF4-FFF2-40B4-BE49-F238E27FC236}">
                  <a16:creationId xmlns:a16="http://schemas.microsoft.com/office/drawing/2014/main" id="{C59B3F64-CF7B-4457-BD7E-A46CCEEE3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29" t="41348"/>
            <a:stretch/>
          </p:blipFill>
          <p:spPr bwMode="auto">
            <a:xfrm>
              <a:off x="5329466" y="3292680"/>
              <a:ext cx="2736870" cy="29549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chem.ucla.edu/~harding/IGOC/M/minor_groove01.png">
              <a:extLst>
                <a:ext uri="{FF2B5EF4-FFF2-40B4-BE49-F238E27FC236}">
                  <a16:creationId xmlns:a16="http://schemas.microsoft.com/office/drawing/2014/main" id="{CA8A7070-08A5-4348-AA15-6A18ECBB22C1}"/>
                </a:ext>
              </a:extLst>
            </p:cNvPr>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30698" r="17249"/>
            <a:stretch/>
          </p:blipFill>
          <p:spPr bwMode="auto">
            <a:xfrm rot="15261722">
              <a:off x="4957007" y="1679101"/>
              <a:ext cx="1445505" cy="3217934"/>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2" descr="https://www.annualreviews.org/na101/home/literatum/publisher/ar/journals/content/phyto/2019/phyto.2019.57.issue-1/annurev-phyto-082718-100026/20190824/images/large/py570459.f2.jpeg">
            <a:extLst>
              <a:ext uri="{FF2B5EF4-FFF2-40B4-BE49-F238E27FC236}">
                <a16:creationId xmlns:a16="http://schemas.microsoft.com/office/drawing/2014/main" id="{7233C8CD-6842-4159-B8EC-EB65B2475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0" r="42323" b="47936"/>
          <a:stretch/>
        </p:blipFill>
        <p:spPr bwMode="auto">
          <a:xfrm>
            <a:off x="7416979" y="3169414"/>
            <a:ext cx="2346573" cy="288253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714A18B-9932-4A74-BE7C-5B36F47A5F28}"/>
              </a:ext>
            </a:extLst>
          </p:cNvPr>
          <p:cNvSpPr txBox="1"/>
          <p:nvPr/>
        </p:nvSpPr>
        <p:spPr>
          <a:xfrm>
            <a:off x="9762232" y="3126400"/>
            <a:ext cx="1543448" cy="461665"/>
          </a:xfrm>
          <a:prstGeom prst="rect">
            <a:avLst/>
          </a:prstGeom>
          <a:noFill/>
        </p:spPr>
        <p:txBody>
          <a:bodyPr wrap="square" rtlCol="0">
            <a:spAutoFit/>
          </a:bodyPr>
          <a:lstStyle/>
          <a:p>
            <a:r>
              <a:rPr lang="en-US" sz="1200" b="1" dirty="0">
                <a:solidFill>
                  <a:srgbClr val="48BDA2"/>
                </a:solidFill>
              </a:rPr>
              <a:t>Type 3 secretion signal</a:t>
            </a:r>
          </a:p>
        </p:txBody>
      </p:sp>
      <p:sp>
        <p:nvSpPr>
          <p:cNvPr id="53" name="TextBox 52">
            <a:extLst>
              <a:ext uri="{FF2B5EF4-FFF2-40B4-BE49-F238E27FC236}">
                <a16:creationId xmlns:a16="http://schemas.microsoft.com/office/drawing/2014/main" id="{679AD94B-8ECB-4125-99AA-87412A254FC7}"/>
              </a:ext>
            </a:extLst>
          </p:cNvPr>
          <p:cNvSpPr txBox="1"/>
          <p:nvPr/>
        </p:nvSpPr>
        <p:spPr>
          <a:xfrm>
            <a:off x="9698056" y="4207250"/>
            <a:ext cx="1237262" cy="276999"/>
          </a:xfrm>
          <a:prstGeom prst="rect">
            <a:avLst/>
          </a:prstGeom>
          <a:noFill/>
        </p:spPr>
        <p:txBody>
          <a:bodyPr wrap="none" rtlCol="0">
            <a:spAutoFit/>
          </a:bodyPr>
          <a:lstStyle/>
          <a:p>
            <a:r>
              <a:rPr lang="en-US" sz="1200" b="1" dirty="0">
                <a:solidFill>
                  <a:srgbClr val="077678"/>
                </a:solidFill>
              </a:rPr>
              <a:t>Repeat region</a:t>
            </a:r>
          </a:p>
        </p:txBody>
      </p:sp>
      <p:sp>
        <p:nvSpPr>
          <p:cNvPr id="54" name="TextBox 53">
            <a:extLst>
              <a:ext uri="{FF2B5EF4-FFF2-40B4-BE49-F238E27FC236}">
                <a16:creationId xmlns:a16="http://schemas.microsoft.com/office/drawing/2014/main" id="{7956263D-A679-410C-8EA1-96BFF4A88085}"/>
              </a:ext>
            </a:extLst>
          </p:cNvPr>
          <p:cNvSpPr txBox="1"/>
          <p:nvPr/>
        </p:nvSpPr>
        <p:spPr>
          <a:xfrm>
            <a:off x="9698056" y="5069315"/>
            <a:ext cx="1868491" cy="461665"/>
          </a:xfrm>
          <a:prstGeom prst="rect">
            <a:avLst/>
          </a:prstGeom>
          <a:noFill/>
        </p:spPr>
        <p:txBody>
          <a:bodyPr wrap="square" rtlCol="0">
            <a:spAutoFit/>
          </a:bodyPr>
          <a:lstStyle/>
          <a:p>
            <a:r>
              <a:rPr lang="en-US" sz="1200" b="1" dirty="0">
                <a:solidFill>
                  <a:srgbClr val="374AA1"/>
                </a:solidFill>
              </a:rPr>
              <a:t>Nuclear localization signals</a:t>
            </a:r>
          </a:p>
        </p:txBody>
      </p:sp>
      <p:sp>
        <p:nvSpPr>
          <p:cNvPr id="55" name="TextBox 54">
            <a:extLst>
              <a:ext uri="{FF2B5EF4-FFF2-40B4-BE49-F238E27FC236}">
                <a16:creationId xmlns:a16="http://schemas.microsoft.com/office/drawing/2014/main" id="{01FACC03-EDC3-4C9B-88AF-E3C144C19FD3}"/>
              </a:ext>
            </a:extLst>
          </p:cNvPr>
          <p:cNvSpPr txBox="1"/>
          <p:nvPr/>
        </p:nvSpPr>
        <p:spPr>
          <a:xfrm>
            <a:off x="9734212" y="5734666"/>
            <a:ext cx="1599487" cy="461665"/>
          </a:xfrm>
          <a:prstGeom prst="rect">
            <a:avLst/>
          </a:prstGeom>
          <a:noFill/>
        </p:spPr>
        <p:txBody>
          <a:bodyPr wrap="square" rtlCol="0">
            <a:spAutoFit/>
          </a:bodyPr>
          <a:lstStyle/>
          <a:p>
            <a:r>
              <a:rPr lang="en-US" sz="1200" b="1" dirty="0">
                <a:solidFill>
                  <a:srgbClr val="7496CD"/>
                </a:solidFill>
              </a:rPr>
              <a:t>Transcriptional activation domain</a:t>
            </a:r>
          </a:p>
        </p:txBody>
      </p:sp>
      <p:sp>
        <p:nvSpPr>
          <p:cNvPr id="56" name="TextBox 55">
            <a:extLst>
              <a:ext uri="{FF2B5EF4-FFF2-40B4-BE49-F238E27FC236}">
                <a16:creationId xmlns:a16="http://schemas.microsoft.com/office/drawing/2014/main" id="{C8610B35-E6D8-4D8D-AEA7-2473ED757C65}"/>
              </a:ext>
            </a:extLst>
          </p:cNvPr>
          <p:cNvSpPr txBox="1"/>
          <p:nvPr/>
        </p:nvSpPr>
        <p:spPr>
          <a:xfrm>
            <a:off x="7339910" y="2861637"/>
            <a:ext cx="2358146" cy="307777"/>
          </a:xfrm>
          <a:prstGeom prst="rect">
            <a:avLst/>
          </a:prstGeom>
          <a:noFill/>
        </p:spPr>
        <p:txBody>
          <a:bodyPr wrap="none" rtlCol="0">
            <a:spAutoFit/>
          </a:bodyPr>
          <a:lstStyle/>
          <a:p>
            <a:r>
              <a:rPr lang="en-US" sz="1400" dirty="0"/>
              <a:t>Protein sequence of a TAL:</a:t>
            </a:r>
          </a:p>
        </p:txBody>
      </p:sp>
      <p:grpSp>
        <p:nvGrpSpPr>
          <p:cNvPr id="44" name="Group 43">
            <a:extLst>
              <a:ext uri="{FF2B5EF4-FFF2-40B4-BE49-F238E27FC236}">
                <a16:creationId xmlns:a16="http://schemas.microsoft.com/office/drawing/2014/main" id="{70AB84B4-D268-41ED-94AA-FED259CCC706}"/>
              </a:ext>
            </a:extLst>
          </p:cNvPr>
          <p:cNvGrpSpPr/>
          <p:nvPr/>
        </p:nvGrpSpPr>
        <p:grpSpPr>
          <a:xfrm>
            <a:off x="6431144" y="1407704"/>
            <a:ext cx="5487574" cy="1201895"/>
            <a:chOff x="5946780" y="5452070"/>
            <a:chExt cx="5487574" cy="1201895"/>
          </a:xfrm>
        </p:grpSpPr>
        <p:grpSp>
          <p:nvGrpSpPr>
            <p:cNvPr id="30" name="Group 29">
              <a:extLst>
                <a:ext uri="{FF2B5EF4-FFF2-40B4-BE49-F238E27FC236}">
                  <a16:creationId xmlns:a16="http://schemas.microsoft.com/office/drawing/2014/main" id="{4006109A-452C-4A20-976D-2F4321B3371A}"/>
                </a:ext>
              </a:extLst>
            </p:cNvPr>
            <p:cNvGrpSpPr/>
            <p:nvPr/>
          </p:nvGrpSpPr>
          <p:grpSpPr>
            <a:xfrm>
              <a:off x="5946780" y="5452070"/>
              <a:ext cx="5487574" cy="1201895"/>
              <a:chOff x="1769382" y="1907277"/>
              <a:chExt cx="8031323" cy="1759029"/>
            </a:xfrm>
          </p:grpSpPr>
          <p:pic>
            <p:nvPicPr>
              <p:cNvPr id="34" name="Picture 4" descr="https://www.science.org/cms/10.1126/science.1216211/asset/43fa4fcc-c6f7-467f-8499-ff7fc3fcec87/assets/graphic/335_716_f1.jpeg">
                <a:extLst>
                  <a:ext uri="{FF2B5EF4-FFF2-40B4-BE49-F238E27FC236}">
                    <a16:creationId xmlns:a16="http://schemas.microsoft.com/office/drawing/2014/main" id="{03917AB6-5026-4CA7-95F5-FFBB3A4B0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11" r="-180" b="62540"/>
              <a:stretch/>
            </p:blipFill>
            <p:spPr bwMode="auto">
              <a:xfrm>
                <a:off x="1769382" y="1907277"/>
                <a:ext cx="8031323" cy="17590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7BF967F-3F7E-4AE1-99E8-7BF7F6095A22}"/>
                  </a:ext>
                </a:extLst>
              </p:cNvPr>
              <p:cNvSpPr/>
              <p:nvPr/>
            </p:nvSpPr>
            <p:spPr>
              <a:xfrm>
                <a:off x="1769382" y="3021874"/>
                <a:ext cx="337947" cy="513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DF1E4D3A-C2DA-4C05-AE51-360A7EC5C09A}"/>
                </a:ext>
              </a:extLst>
            </p:cNvPr>
            <p:cNvGrpSpPr/>
            <p:nvPr/>
          </p:nvGrpSpPr>
          <p:grpSpPr>
            <a:xfrm>
              <a:off x="5946780" y="6214072"/>
              <a:ext cx="5487574" cy="351069"/>
              <a:chOff x="1769382" y="3021874"/>
              <a:chExt cx="8031323" cy="513806"/>
            </a:xfrm>
          </p:grpSpPr>
          <p:pic>
            <p:nvPicPr>
              <p:cNvPr id="58" name="Picture 4" descr="https://www.science.org/cms/10.1126/science.1216211/asset/43fa4fcc-c6f7-467f-8499-ff7fc3fcec87/assets/graphic/335_716_f1.jpeg">
                <a:extLst>
                  <a:ext uri="{FF2B5EF4-FFF2-40B4-BE49-F238E27FC236}">
                    <a16:creationId xmlns:a16="http://schemas.microsoft.com/office/drawing/2014/main" id="{74142CB4-3FCD-421D-BA87-3A5BD3ED927E}"/>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215" t="29968" r="-180" b="64449"/>
              <a:stretch/>
            </p:blipFill>
            <p:spPr bwMode="auto">
              <a:xfrm>
                <a:off x="2107330" y="3152500"/>
                <a:ext cx="7693375" cy="38288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CBF4BFB7-22A1-4638-A2B5-C32060F48F61}"/>
                  </a:ext>
                </a:extLst>
              </p:cNvPr>
              <p:cNvSpPr/>
              <p:nvPr/>
            </p:nvSpPr>
            <p:spPr>
              <a:xfrm>
                <a:off x="1769382" y="3021874"/>
                <a:ext cx="337947" cy="513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53F84018-04FB-4F76-92A3-E3ECC1C36346}"/>
                  </a:ext>
                </a:extLst>
              </p14:cNvPr>
              <p14:cNvContentPartPr/>
              <p14:nvPr/>
            </p14:nvContentPartPr>
            <p14:xfrm>
              <a:off x="11640489" y="4185111"/>
              <a:ext cx="360" cy="360"/>
            </p14:xfrm>
          </p:contentPart>
        </mc:Choice>
        <mc:Fallback xmlns="">
          <p:pic>
            <p:nvPicPr>
              <p:cNvPr id="19" name="Ink 18">
                <a:extLst>
                  <a:ext uri="{FF2B5EF4-FFF2-40B4-BE49-F238E27FC236}">
                    <a16:creationId xmlns:a16="http://schemas.microsoft.com/office/drawing/2014/main" id="{53F84018-04FB-4F76-92A3-E3ECC1C36346}"/>
                  </a:ext>
                </a:extLst>
              </p:cNvPr>
              <p:cNvPicPr/>
              <p:nvPr/>
            </p:nvPicPr>
            <p:blipFill>
              <a:blip r:embed="rId7"/>
              <a:stretch>
                <a:fillRect/>
              </a:stretch>
            </p:blipFill>
            <p:spPr>
              <a:xfrm>
                <a:off x="11631849" y="41761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59B9F171-7961-4100-B71C-90BCD78A34C4}"/>
                  </a:ext>
                </a:extLst>
              </p14:cNvPr>
              <p14:cNvContentPartPr/>
              <p14:nvPr/>
            </p14:nvContentPartPr>
            <p14:xfrm>
              <a:off x="8282049" y="4255311"/>
              <a:ext cx="360" cy="360"/>
            </p14:xfrm>
          </p:contentPart>
        </mc:Choice>
        <mc:Fallback xmlns="">
          <p:pic>
            <p:nvPicPr>
              <p:cNvPr id="20" name="Ink 19">
                <a:extLst>
                  <a:ext uri="{FF2B5EF4-FFF2-40B4-BE49-F238E27FC236}">
                    <a16:creationId xmlns:a16="http://schemas.microsoft.com/office/drawing/2014/main" id="{59B9F171-7961-4100-B71C-90BCD78A34C4}"/>
                  </a:ext>
                </a:extLst>
              </p:cNvPr>
              <p:cNvPicPr/>
              <p:nvPr/>
            </p:nvPicPr>
            <p:blipFill>
              <a:blip r:embed="rId9"/>
              <a:stretch>
                <a:fillRect/>
              </a:stretch>
            </p:blipFill>
            <p:spPr>
              <a:xfrm>
                <a:off x="8273409" y="42463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755EE7D5-C299-4262-9479-86158C58D776}"/>
                  </a:ext>
                </a:extLst>
              </p14:cNvPr>
              <p14:cNvContentPartPr/>
              <p14:nvPr/>
            </p14:nvContentPartPr>
            <p14:xfrm>
              <a:off x="12467049" y="2822151"/>
              <a:ext cx="360" cy="360"/>
            </p14:xfrm>
          </p:contentPart>
        </mc:Choice>
        <mc:Fallback xmlns="">
          <p:pic>
            <p:nvPicPr>
              <p:cNvPr id="29" name="Ink 28">
                <a:extLst>
                  <a:ext uri="{FF2B5EF4-FFF2-40B4-BE49-F238E27FC236}">
                    <a16:creationId xmlns:a16="http://schemas.microsoft.com/office/drawing/2014/main" id="{755EE7D5-C299-4262-9479-86158C58D776}"/>
                  </a:ext>
                </a:extLst>
              </p:cNvPr>
              <p:cNvPicPr/>
              <p:nvPr/>
            </p:nvPicPr>
            <p:blipFill>
              <a:blip r:embed="rId7"/>
              <a:stretch>
                <a:fillRect/>
              </a:stretch>
            </p:blipFill>
            <p:spPr>
              <a:xfrm>
                <a:off x="12458409" y="2813151"/>
                <a:ext cx="18000" cy="18000"/>
              </a:xfrm>
              <a:prstGeom prst="rect">
                <a:avLst/>
              </a:prstGeom>
            </p:spPr>
          </p:pic>
        </mc:Fallback>
      </mc:AlternateContent>
    </p:spTree>
    <p:extLst>
      <p:ext uri="{BB962C8B-B14F-4D97-AF65-F5344CB8AC3E}">
        <p14:creationId xmlns:p14="http://schemas.microsoft.com/office/powerpoint/2010/main" val="226780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annualreviews.org/na101/home/literatum/publisher/ar/journals/content/phyto/2019/phyto.2019.57.issue-1/annurev-phyto-082718-100026/20190824/images/large/py570459.f2.jpeg">
            <a:extLst>
              <a:ext uri="{FF2B5EF4-FFF2-40B4-BE49-F238E27FC236}">
                <a16:creationId xmlns:a16="http://schemas.microsoft.com/office/drawing/2014/main" id="{0132AA18-3EC2-4646-ADDC-3BC786B0D4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921" r="69279"/>
          <a:stretch/>
        </p:blipFill>
        <p:spPr bwMode="auto">
          <a:xfrm>
            <a:off x="0" y="6509657"/>
            <a:ext cx="1769382" cy="348343"/>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A9A43EE5-3D08-47D8-8850-1CD89D1A28A9}"/>
              </a:ext>
            </a:extLst>
          </p:cNvPr>
          <p:cNvSpPr>
            <a:spLocks noGrp="1"/>
          </p:cNvSpPr>
          <p:nvPr>
            <p:ph type="title"/>
          </p:nvPr>
        </p:nvSpPr>
        <p:spPr>
          <a:xfrm>
            <a:off x="385353" y="215449"/>
            <a:ext cx="11080519" cy="320531"/>
          </a:xfrm>
        </p:spPr>
        <p:txBody>
          <a:bodyPr>
            <a:noAutofit/>
          </a:bodyPr>
          <a:lstStyle/>
          <a:p>
            <a:r>
              <a:rPr lang="en-US" sz="2800" i="1" dirty="0"/>
              <a:t>Xanthomonas</a:t>
            </a:r>
            <a:r>
              <a:rPr lang="en-US" sz="2800" dirty="0"/>
              <a:t>: TAL effectors </a:t>
            </a:r>
          </a:p>
        </p:txBody>
      </p:sp>
      <p:sp>
        <p:nvSpPr>
          <p:cNvPr id="35" name="Rectangle 34">
            <a:extLst>
              <a:ext uri="{FF2B5EF4-FFF2-40B4-BE49-F238E27FC236}">
                <a16:creationId xmlns:a16="http://schemas.microsoft.com/office/drawing/2014/main" id="{6E4D01FF-5B3A-4D3E-9CE8-8A871E76D93A}"/>
              </a:ext>
            </a:extLst>
          </p:cNvPr>
          <p:cNvSpPr/>
          <p:nvPr/>
        </p:nvSpPr>
        <p:spPr>
          <a:xfrm>
            <a:off x="1786593" y="6642504"/>
            <a:ext cx="2196435" cy="261610"/>
          </a:xfrm>
          <a:prstGeom prst="rect">
            <a:avLst/>
          </a:prstGeom>
        </p:spPr>
        <p:txBody>
          <a:bodyPr wrap="none">
            <a:spAutoFit/>
          </a:bodyPr>
          <a:lstStyle/>
          <a:p>
            <a:r>
              <a:rPr lang="en-US" sz="1100" dirty="0"/>
              <a:t>DOI: 10.1126/science.1216211</a:t>
            </a:r>
          </a:p>
        </p:txBody>
      </p:sp>
      <p:pic>
        <p:nvPicPr>
          <p:cNvPr id="11266" name="Picture 2" descr="https://www.frontiersin.org/files/Articles/149015/fpls-06-00545-HTML/image_m/fpls-06-00545-g006.jpg">
            <a:extLst>
              <a:ext uri="{FF2B5EF4-FFF2-40B4-BE49-F238E27FC236}">
                <a16:creationId xmlns:a16="http://schemas.microsoft.com/office/drawing/2014/main" id="{8B28B603-0CA8-4EC2-B05B-6940742257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953" b="76083"/>
          <a:stretch/>
        </p:blipFill>
        <p:spPr bwMode="auto">
          <a:xfrm>
            <a:off x="216443" y="4119618"/>
            <a:ext cx="6095360" cy="16252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1D6D506-EFB4-430B-86B0-C1742D47EFA7}"/>
              </a:ext>
            </a:extLst>
          </p:cNvPr>
          <p:cNvGrpSpPr/>
          <p:nvPr/>
        </p:nvGrpSpPr>
        <p:grpSpPr>
          <a:xfrm>
            <a:off x="2956578" y="1518824"/>
            <a:ext cx="6096000" cy="1703208"/>
            <a:chOff x="1212033" y="1710795"/>
            <a:chExt cx="6096000" cy="1703208"/>
          </a:xfrm>
        </p:grpSpPr>
        <p:grpSp>
          <p:nvGrpSpPr>
            <p:cNvPr id="5" name="Group 4">
              <a:extLst>
                <a:ext uri="{FF2B5EF4-FFF2-40B4-BE49-F238E27FC236}">
                  <a16:creationId xmlns:a16="http://schemas.microsoft.com/office/drawing/2014/main" id="{A9B1B589-FCBA-4D52-B742-02CA6935082F}"/>
                </a:ext>
              </a:extLst>
            </p:cNvPr>
            <p:cNvGrpSpPr/>
            <p:nvPr/>
          </p:nvGrpSpPr>
          <p:grpSpPr>
            <a:xfrm>
              <a:off x="1212033" y="1710796"/>
              <a:ext cx="6096000" cy="1703207"/>
              <a:chOff x="550182" y="1155925"/>
              <a:chExt cx="6096000" cy="1703207"/>
            </a:xfrm>
          </p:grpSpPr>
          <p:pic>
            <p:nvPicPr>
              <p:cNvPr id="31" name="Picture 4" descr="Illustration-of-TALE-TF-design">
                <a:extLst>
                  <a:ext uri="{FF2B5EF4-FFF2-40B4-BE49-F238E27FC236}">
                    <a16:creationId xmlns:a16="http://schemas.microsoft.com/office/drawing/2014/main" id="{A69717E9-37DF-4DD1-A271-51FAE94BD936}"/>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0143"/>
              <a:stretch/>
            </p:blipFill>
            <p:spPr bwMode="auto">
              <a:xfrm>
                <a:off x="550182" y="1155925"/>
                <a:ext cx="6096000" cy="1703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5E3B69-B46C-432B-8955-AF753C819AB6}"/>
                  </a:ext>
                </a:extLst>
              </p:cNvPr>
              <p:cNvSpPr/>
              <p:nvPr/>
            </p:nvSpPr>
            <p:spPr>
              <a:xfrm>
                <a:off x="4946469" y="2420983"/>
                <a:ext cx="1149531" cy="139337"/>
              </a:xfrm>
              <a:prstGeom prst="rect">
                <a:avLst/>
              </a:prstGeom>
              <a:solidFill>
                <a:srgbClr val="DFE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 descr="Illustration-of-TALE-TF-design">
              <a:extLst>
                <a:ext uri="{FF2B5EF4-FFF2-40B4-BE49-F238E27FC236}">
                  <a16:creationId xmlns:a16="http://schemas.microsoft.com/office/drawing/2014/main" id="{7FA489A6-F19F-4266-870D-F99E043E90F0}"/>
                </a:ext>
              </a:extLst>
            </p:cNvPr>
            <p:cNvPicPr>
              <a:picLocks noChangeAspect="1" noChangeArrowheads="1"/>
            </p:cNvPicPr>
            <p:nvPr/>
          </p:nvPicPr>
          <p:blipFill rotWithShape="1">
            <a:blip r:embed="rId6">
              <a:duotone>
                <a:srgbClr val="A6B727">
                  <a:shade val="45000"/>
                  <a:satMod val="135000"/>
                </a:srgbClr>
                <a:prstClr val="white"/>
              </a:duotone>
              <a:extLst>
                <a:ext uri="{BEBA8EAE-BF5A-486C-A8C5-ECC9F3942E4B}">
                  <a14:imgProps xmlns:a14="http://schemas.microsoft.com/office/drawing/2010/main">
                    <a14:imgLayer r:embed="rId5">
                      <a14:imgEffect>
                        <a14:backgroundRemoval t="19095" b="90955" l="9531" r="90000">
                          <a14:foregroundMark x1="9688" y1="64824" x2="9531" y2="52261"/>
                          <a14:foregroundMark x1="40469" y1="49246" x2="51563" y2="36683"/>
                          <a14:foregroundMark x1="37031" y1="49246" x2="15625" y2="49246"/>
                          <a14:foregroundMark x1="14688" y1="48744" x2="23281" y2="46734"/>
                          <a14:foregroundMark x1="23281" y1="46734" x2="31719" y2="49246"/>
                          <a14:foregroundMark x1="31719" y1="49246" x2="18594" y2="44221"/>
                          <a14:foregroundMark x1="35938" y1="43719" x2="34219" y2="50251"/>
                          <a14:foregroundMark x1="36875" y1="46231" x2="36563" y2="49749"/>
                          <a14:foregroundMark x1="30000" y1="48744" x2="35781" y2="48744"/>
                          <a14:foregroundMark x1="34063" y1="47739" x2="28438" y2="44221"/>
                          <a14:foregroundMark x1="32500" y1="48241" x2="32969" y2="46231"/>
                          <a14:foregroundMark x1="20313" y1="47236" x2="13594" y2="46231"/>
                          <a14:foregroundMark x1="18594" y1="46734" x2="13125" y2="45729"/>
                          <a14:foregroundMark x1="16875" y1="44724" x2="16094" y2="44724"/>
                          <a14:foregroundMark x1="17500" y1="45729" x2="14688" y2="45729"/>
                          <a14:backgroundMark x1="61719" y1="80905" x2="11406" y2="83920"/>
                          <a14:backgroundMark x1="7656" y1="71859" x2="7656" y2="71859"/>
                          <a14:backgroundMark x1="7969" y1="72864" x2="7969" y2="72864"/>
                          <a14:backgroundMark x1="9688" y1="88442" x2="27344" y2="86432"/>
                          <a14:backgroundMark x1="27344" y1="86432" x2="60313" y2="87940"/>
                          <a14:backgroundMark x1="60313" y1="87940" x2="65938" y2="86432"/>
                          <a14:backgroundMark x1="52969" y1="61307" x2="61563" y2="51759"/>
                          <a14:backgroundMark x1="61563" y1="51759" x2="60313" y2="21106"/>
                          <a14:backgroundMark x1="60313" y1="21106" x2="55156" y2="22111"/>
                          <a14:backgroundMark x1="40781" y1="72864" x2="58906" y2="70352"/>
                          <a14:backgroundMark x1="58906" y1="70352" x2="65313" y2="70854"/>
                        </a14:backgroundRemoval>
                      </a14:imgEffect>
                      <a14:imgEffect>
                        <a14:saturation sat="0"/>
                      </a14:imgEffect>
                    </a14:imgLayer>
                  </a14:imgProps>
                </a:ext>
                <a:ext uri="{28A0092B-C50C-407E-A947-70E740481C1C}">
                  <a14:useLocalDpi xmlns:a14="http://schemas.microsoft.com/office/drawing/2010/main" val="0"/>
                </a:ext>
              </a:extLst>
            </a:blip>
            <a:srcRect t="27855" r="39025" b="6904"/>
            <a:stretch/>
          </p:blipFill>
          <p:spPr bwMode="auto">
            <a:xfrm>
              <a:off x="1212033" y="2046514"/>
              <a:ext cx="3717018" cy="1236617"/>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AFED472B-4E28-43C2-8301-AA157ECFC090}"/>
                </a:ext>
              </a:extLst>
            </p:cNvPr>
            <p:cNvGrpSpPr/>
            <p:nvPr/>
          </p:nvGrpSpPr>
          <p:grpSpPr>
            <a:xfrm>
              <a:off x="3725853" y="1710795"/>
              <a:ext cx="3582180" cy="1703207"/>
              <a:chOff x="3064002" y="1155925"/>
              <a:chExt cx="3582180" cy="1703207"/>
            </a:xfrm>
          </p:grpSpPr>
          <p:pic>
            <p:nvPicPr>
              <p:cNvPr id="47" name="Picture 4" descr="Illustration-of-TALE-TF-design">
                <a:extLst>
                  <a:ext uri="{FF2B5EF4-FFF2-40B4-BE49-F238E27FC236}">
                    <a16:creationId xmlns:a16="http://schemas.microsoft.com/office/drawing/2014/main" id="{CCC60D95-1C9B-4CB0-9150-92A726B8BBC3}"/>
                  </a:ext>
                </a:extLst>
              </p:cNvPr>
              <p:cNvPicPr>
                <a:picLocks noChangeAspect="1" noChangeArrowheads="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5">
                        <a14:imgEffect>
                          <a14:backgroundRemoval t="19129" b="91014" l="10000" r="90000">
                            <a14:foregroundMark x1="49531" y1="20603" x2="58125" y2="22613"/>
                            <a14:foregroundMark x1="58125" y1="22613" x2="59219" y2="47739"/>
                            <a14:foregroundMark x1="59219" y1="47739" x2="53281" y2="55276"/>
                            <a14:foregroundMark x1="58906" y1="53769" x2="60313" y2="41206"/>
                            <a14:foregroundMark x1="61406" y1="49749" x2="61406" y2="49749"/>
                            <a14:foregroundMark x1="60313" y1="47739" x2="60938" y2="47236"/>
                            <a14:foregroundMark x1="60938" y1="47236" x2="61094" y2="49749"/>
                            <a14:foregroundMark x1="61094" y1="49749" x2="58438" y2="48241"/>
                            <a14:foregroundMark x1="55156" y1="46231" x2="53125" y2="46231"/>
                            <a14:foregroundMark x1="47969" y1="51256" x2="50469" y2="49749"/>
                            <a14:backgroundMark x1="64375" y1="78392" x2="55156" y2="97487"/>
                            <a14:backgroundMark x1="55156" y1="97487" x2="19531" y2="72864"/>
                            <a14:backgroundMark x1="19531" y1="72864" x2="32031" y2="50251"/>
                            <a14:backgroundMark x1="51093" y1="46225" x2="53042" y2="45813"/>
                            <a14:backgroundMark x1="32031" y1="50251" x2="48773" y2="46715"/>
                            <a14:backgroundMark x1="62896" y1="49749" x2="67813" y2="70352"/>
                            <a14:backgroundMark x1="62656" y1="48744" x2="62896" y2="49749"/>
                            <a14:backgroundMark x1="67813" y1="70352" x2="68438" y2="70854"/>
                            <a14:backgroundMark x1="62187" y1="86432" x2="36250" y2="72864"/>
                            <a14:backgroundMark x1="36250" y1="72864" x2="29063" y2="59296"/>
                            <a14:backgroundMark x1="29063" y1="59296" x2="31406" y2="59296"/>
                            <a14:backgroundMark x1="30781" y1="86935" x2="20313" y2="85427"/>
                            <a14:backgroundMark x1="20313" y1="85427" x2="12812" y2="71859"/>
                            <a14:backgroundMark x1="12812" y1="71859" x2="11719" y2="58291"/>
                          </a14:backgroundRemoval>
                        </a14:imgEffect>
                        <a14:imgEffect>
                          <a14:saturation sat="0"/>
                        </a14:imgEffect>
                      </a14:imgLayer>
                    </a14:imgProps>
                  </a:ext>
                  <a:ext uri="{28A0092B-C50C-407E-A947-70E740481C1C}">
                    <a14:useLocalDpi xmlns:a14="http://schemas.microsoft.com/office/drawing/2010/main" val="0"/>
                  </a:ext>
                </a:extLst>
              </a:blip>
              <a:srcRect l="41237" t="10143"/>
              <a:stretch/>
            </p:blipFill>
            <p:spPr bwMode="auto">
              <a:xfrm>
                <a:off x="3064002" y="1155925"/>
                <a:ext cx="3582180" cy="1703207"/>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0DBB296F-50FC-4FC9-9B78-047E7BE1866F}"/>
                  </a:ext>
                </a:extLst>
              </p:cNvPr>
              <p:cNvSpPr/>
              <p:nvPr/>
            </p:nvSpPr>
            <p:spPr>
              <a:xfrm>
                <a:off x="4946469" y="2420983"/>
                <a:ext cx="1149531" cy="139337"/>
              </a:xfrm>
              <a:prstGeom prst="rect">
                <a:avLst/>
              </a:prstGeom>
              <a:solidFill>
                <a:srgbClr val="DFE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8884DAC6-0E44-44C8-8102-FFA762E77AC5}"/>
                </a:ext>
              </a:extLst>
            </p:cNvPr>
            <p:cNvSpPr txBox="1"/>
            <p:nvPr/>
          </p:nvSpPr>
          <p:spPr>
            <a:xfrm>
              <a:off x="5458720" y="2848818"/>
              <a:ext cx="1448730" cy="369332"/>
            </a:xfrm>
            <a:prstGeom prst="rect">
              <a:avLst/>
            </a:prstGeom>
            <a:noFill/>
          </p:spPr>
          <p:txBody>
            <a:bodyPr wrap="none" rtlCol="0">
              <a:spAutoFit/>
            </a:bodyPr>
            <a:lstStyle/>
            <a:p>
              <a:r>
                <a:rPr lang="en-US" dirty="0"/>
                <a:t>Target gene</a:t>
              </a:r>
            </a:p>
          </p:txBody>
        </p:sp>
      </p:grpSp>
      <p:sp>
        <p:nvSpPr>
          <p:cNvPr id="7" name="Rectangle 6">
            <a:extLst>
              <a:ext uri="{FF2B5EF4-FFF2-40B4-BE49-F238E27FC236}">
                <a16:creationId xmlns:a16="http://schemas.microsoft.com/office/drawing/2014/main" id="{2EB34B4D-DF4B-4B53-A8D6-9A39CB971CFD}"/>
              </a:ext>
            </a:extLst>
          </p:cNvPr>
          <p:cNvSpPr/>
          <p:nvPr/>
        </p:nvSpPr>
        <p:spPr>
          <a:xfrm>
            <a:off x="7255655" y="2185851"/>
            <a:ext cx="1184366" cy="309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147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 3">
            <a:extLst>
              <a:ext uri="{FF2B5EF4-FFF2-40B4-BE49-F238E27FC236}">
                <a16:creationId xmlns:a16="http://schemas.microsoft.com/office/drawing/2014/main" id="{F8F47965-0B7A-414D-BEE2-5D70945D834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b="48679"/>
          <a:stretch/>
        </p:blipFill>
        <p:spPr bwMode="auto">
          <a:xfrm>
            <a:off x="64847" y="733246"/>
            <a:ext cx="7241726" cy="492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75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989DF7D-5C77-456C-BB37-CCCFE4D978FA}"/>
              </a:ext>
            </a:extLst>
          </p:cNvPr>
          <p:cNvSpPr>
            <a:spLocks noGrp="1"/>
          </p:cNvSpPr>
          <p:nvPr>
            <p:ph type="title"/>
          </p:nvPr>
        </p:nvSpPr>
        <p:spPr>
          <a:xfrm>
            <a:off x="447166" y="2262276"/>
            <a:ext cx="3983043" cy="679704"/>
          </a:xfrm>
        </p:spPr>
        <p:txBody>
          <a:bodyPr>
            <a:noAutofit/>
          </a:bodyPr>
          <a:lstStyle/>
          <a:p>
            <a:r>
              <a:rPr lang="en-US" sz="2400" dirty="0">
                <a:solidFill>
                  <a:schemeClr val="tx1">
                    <a:lumMod val="75000"/>
                    <a:lumOff val="25000"/>
                  </a:schemeClr>
                </a:solidFill>
              </a:rPr>
              <a:t>Plant defenses eliminate pathogen and/or prevent it from growing. </a:t>
            </a:r>
          </a:p>
        </p:txBody>
      </p:sp>
      <p:sp>
        <p:nvSpPr>
          <p:cNvPr id="14" name="Arrow: Right 13">
            <a:extLst>
              <a:ext uri="{FF2B5EF4-FFF2-40B4-BE49-F238E27FC236}">
                <a16:creationId xmlns:a16="http://schemas.microsoft.com/office/drawing/2014/main" id="{02E88DB8-7A04-4824-8A02-F870AFE3EA04}"/>
              </a:ext>
            </a:extLst>
          </p:cNvPr>
          <p:cNvSpPr/>
          <p:nvPr/>
        </p:nvSpPr>
        <p:spPr>
          <a:xfrm>
            <a:off x="3829888" y="752064"/>
            <a:ext cx="3581400" cy="430006"/>
          </a:xfrm>
          <a:prstGeom prst="rightArrow">
            <a:avLst/>
          </a:prstGeom>
          <a:gradFill flip="none" rotWithShape="1">
            <a:gsLst>
              <a:gs pos="0">
                <a:schemeClr val="accent1"/>
              </a:gs>
              <a:gs pos="52000">
                <a:schemeClr val="bg1">
                  <a:lumMod val="85000"/>
                </a:schemeClr>
              </a:gs>
              <a:gs pos="100000">
                <a:schemeClr val="accent5"/>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venir Next LT Pro"/>
              <a:ea typeface="+mn-ea"/>
              <a:cs typeface="+mn-cs"/>
            </a:endParaRPr>
          </a:p>
        </p:txBody>
      </p:sp>
      <p:sp>
        <p:nvSpPr>
          <p:cNvPr id="15" name="Arrow: Right 14">
            <a:extLst>
              <a:ext uri="{FF2B5EF4-FFF2-40B4-BE49-F238E27FC236}">
                <a16:creationId xmlns:a16="http://schemas.microsoft.com/office/drawing/2014/main" id="{2C71C0F5-F34F-4D9A-9254-13059E0D3537}"/>
              </a:ext>
            </a:extLst>
          </p:cNvPr>
          <p:cNvSpPr/>
          <p:nvPr/>
        </p:nvSpPr>
        <p:spPr>
          <a:xfrm rot="10800000">
            <a:off x="3812028" y="405974"/>
            <a:ext cx="3581400" cy="430006"/>
          </a:xfrm>
          <a:prstGeom prst="rightArrow">
            <a:avLst/>
          </a:prstGeom>
          <a:gradFill flip="none" rotWithShape="1">
            <a:gsLst>
              <a:gs pos="0">
                <a:schemeClr val="accent5"/>
              </a:gs>
              <a:gs pos="52000">
                <a:schemeClr val="bg1">
                  <a:lumMod val="85000"/>
                </a:schemeClr>
              </a:gs>
              <a:gs pos="100000">
                <a:schemeClr val="accent1"/>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FA6A5C5E-6245-4F43-B38C-BEC68783E3E1}"/>
              </a:ext>
            </a:extLst>
          </p:cNvPr>
          <p:cNvSpPr txBox="1"/>
          <p:nvPr/>
        </p:nvSpPr>
        <p:spPr>
          <a:xfrm>
            <a:off x="7634030" y="1528161"/>
            <a:ext cx="31356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62626"/>
                </a:solidFill>
                <a:effectLst/>
                <a:uLnTx/>
                <a:uFillTx/>
                <a:latin typeface="Avenir Next LT Pro"/>
                <a:ea typeface="+mn-ea"/>
                <a:cs typeface="+mn-cs"/>
              </a:rPr>
              <a:t>Adapted</a:t>
            </a:r>
            <a:r>
              <a:rPr kumimoji="0" lang="en-US" sz="2400" b="0" i="0" u="none" strike="noStrike" kern="1200" cap="none" spc="0" normalizeH="0" baseline="0" noProof="0" dirty="0">
                <a:ln>
                  <a:noFill/>
                </a:ln>
                <a:solidFill>
                  <a:srgbClr val="262626"/>
                </a:solidFill>
                <a:effectLst/>
                <a:uLnTx/>
                <a:uFillTx/>
                <a:latin typeface="Avenir Next LT Pro"/>
                <a:ea typeface="+mn-ea"/>
                <a:cs typeface="+mn-cs"/>
              </a:rPr>
              <a:t> pathogens in a compatible host</a:t>
            </a:r>
          </a:p>
        </p:txBody>
      </p:sp>
      <p:sp>
        <p:nvSpPr>
          <p:cNvPr id="17" name="TextBox 16">
            <a:extLst>
              <a:ext uri="{FF2B5EF4-FFF2-40B4-BE49-F238E27FC236}">
                <a16:creationId xmlns:a16="http://schemas.microsoft.com/office/drawing/2014/main" id="{116DF83B-8CB7-452F-B081-BADAE3EBAF66}"/>
              </a:ext>
            </a:extLst>
          </p:cNvPr>
          <p:cNvSpPr txBox="1"/>
          <p:nvPr/>
        </p:nvSpPr>
        <p:spPr>
          <a:xfrm>
            <a:off x="465313" y="1528161"/>
            <a:ext cx="3555140" cy="406265"/>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Avenir Next LT Pro"/>
                <a:ea typeface="+mn-ea"/>
                <a:cs typeface="+mn-cs"/>
              </a:rPr>
              <a:t>Pathogens in a non-host</a:t>
            </a:r>
          </a:p>
        </p:txBody>
      </p:sp>
      <p:sp>
        <p:nvSpPr>
          <p:cNvPr id="19" name="TextBox 18">
            <a:extLst>
              <a:ext uri="{FF2B5EF4-FFF2-40B4-BE49-F238E27FC236}">
                <a16:creationId xmlns:a16="http://schemas.microsoft.com/office/drawing/2014/main" id="{DD22E781-C800-4C30-A27E-D29120EEA7EC}"/>
              </a:ext>
            </a:extLst>
          </p:cNvPr>
          <p:cNvSpPr txBox="1"/>
          <p:nvPr/>
        </p:nvSpPr>
        <p:spPr>
          <a:xfrm>
            <a:off x="7827933" y="759805"/>
            <a:ext cx="2747868" cy="45858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Avenir Next LT Pro"/>
                <a:ea typeface="+mn-ea"/>
                <a:cs typeface="+mn-cs"/>
              </a:rPr>
              <a:t>Bacteria survive</a:t>
            </a:r>
          </a:p>
        </p:txBody>
      </p:sp>
      <p:sp>
        <p:nvSpPr>
          <p:cNvPr id="20" name="TextBox 19">
            <a:extLst>
              <a:ext uri="{FF2B5EF4-FFF2-40B4-BE49-F238E27FC236}">
                <a16:creationId xmlns:a16="http://schemas.microsoft.com/office/drawing/2014/main" id="{2F0AD5DC-5763-4D2A-926D-D66F0A1C87EC}"/>
              </a:ext>
            </a:extLst>
          </p:cNvPr>
          <p:cNvSpPr txBox="1"/>
          <p:nvPr/>
        </p:nvSpPr>
        <p:spPr>
          <a:xfrm>
            <a:off x="612329" y="522124"/>
            <a:ext cx="2696572" cy="8248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Avenir Next LT Pro"/>
                <a:ea typeface="+mn-ea"/>
                <a:cs typeface="+mn-cs"/>
              </a:rPr>
              <a:t>Plant immunity </a:t>
            </a:r>
            <a:br>
              <a:rPr kumimoji="0" lang="en-US" sz="2800" b="0" i="0" u="none" strike="noStrike" kern="1200" cap="none" spc="0" normalizeH="0" baseline="0" noProof="0" dirty="0">
                <a:ln>
                  <a:noFill/>
                </a:ln>
                <a:solidFill>
                  <a:srgbClr val="262626"/>
                </a:solidFill>
                <a:effectLst/>
                <a:uLnTx/>
                <a:uFillTx/>
                <a:latin typeface="Avenir Next LT Pro"/>
                <a:ea typeface="+mn-ea"/>
                <a:cs typeface="+mn-cs"/>
              </a:rPr>
            </a:br>
            <a:r>
              <a:rPr kumimoji="0" lang="en-US" sz="2800" b="0" i="0" u="none" strike="noStrike" kern="1200" cap="none" spc="0" normalizeH="0" baseline="0" noProof="0" dirty="0">
                <a:ln>
                  <a:noFill/>
                </a:ln>
                <a:solidFill>
                  <a:srgbClr val="262626"/>
                </a:solidFill>
                <a:effectLst/>
                <a:uLnTx/>
                <a:uFillTx/>
                <a:latin typeface="Avenir Next LT Pro"/>
                <a:ea typeface="+mn-ea"/>
                <a:cs typeface="+mn-cs"/>
              </a:rPr>
              <a:t>kills bacteria</a:t>
            </a:r>
          </a:p>
        </p:txBody>
      </p:sp>
      <p:sp>
        <p:nvSpPr>
          <p:cNvPr id="4" name="Left Brace 3">
            <a:extLst>
              <a:ext uri="{FF2B5EF4-FFF2-40B4-BE49-F238E27FC236}">
                <a16:creationId xmlns:a16="http://schemas.microsoft.com/office/drawing/2014/main" id="{F5BFAA35-E5F8-49F7-BFE5-EE602823B137}"/>
              </a:ext>
            </a:extLst>
          </p:cNvPr>
          <p:cNvSpPr/>
          <p:nvPr/>
        </p:nvSpPr>
        <p:spPr>
          <a:xfrm rot="16200000">
            <a:off x="2216849" y="211986"/>
            <a:ext cx="267906" cy="3807271"/>
          </a:xfrm>
          <a:prstGeom prst="leftBrac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venir Next LT Pro"/>
              <a:ea typeface="+mn-ea"/>
              <a:cs typeface="+mn-cs"/>
            </a:endParaRPr>
          </a:p>
        </p:txBody>
      </p:sp>
      <p:sp>
        <p:nvSpPr>
          <p:cNvPr id="16" name="Left Brace 15">
            <a:extLst>
              <a:ext uri="{FF2B5EF4-FFF2-40B4-BE49-F238E27FC236}">
                <a16:creationId xmlns:a16="http://schemas.microsoft.com/office/drawing/2014/main" id="{26860608-77F8-4162-9196-5C7100A3275C}"/>
              </a:ext>
            </a:extLst>
          </p:cNvPr>
          <p:cNvSpPr/>
          <p:nvPr/>
        </p:nvSpPr>
        <p:spPr>
          <a:xfrm rot="16200000">
            <a:off x="5136550" y="1569521"/>
            <a:ext cx="255203" cy="1104903"/>
          </a:xfrm>
          <a:prstGeom prst="leftBrac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venir Next LT Pro"/>
              <a:ea typeface="+mn-ea"/>
              <a:cs typeface="+mn-cs"/>
            </a:endParaRPr>
          </a:p>
        </p:txBody>
      </p:sp>
      <p:sp>
        <p:nvSpPr>
          <p:cNvPr id="18" name="Title 1">
            <a:extLst>
              <a:ext uri="{FF2B5EF4-FFF2-40B4-BE49-F238E27FC236}">
                <a16:creationId xmlns:a16="http://schemas.microsoft.com/office/drawing/2014/main" id="{94BDF3F9-D0E6-4BA4-9693-98C68D1A5CAF}"/>
              </a:ext>
            </a:extLst>
          </p:cNvPr>
          <p:cNvSpPr txBox="1">
            <a:spLocks/>
          </p:cNvSpPr>
          <p:nvPr/>
        </p:nvSpPr>
        <p:spPr>
          <a:xfrm>
            <a:off x="4585860" y="2382170"/>
            <a:ext cx="2359886" cy="67970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kern="1200">
                <a:solidFill>
                  <a:schemeClr val="accent4">
                    <a:lumMod val="75000"/>
                  </a:schemeClr>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62626">
                    <a:lumMod val="75000"/>
                    <a:lumOff val="25000"/>
                  </a:srgbClr>
                </a:solidFill>
                <a:effectLst/>
                <a:uLnTx/>
                <a:uFillTx/>
                <a:latin typeface="Avenir Next LT Pro"/>
                <a:ea typeface="+mj-ea"/>
                <a:cs typeface="+mj-cs"/>
              </a:rPr>
              <a:t>Tolerant host</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62626">
                    <a:lumMod val="75000"/>
                    <a:lumOff val="25000"/>
                  </a:srgbClr>
                </a:solidFill>
                <a:effectLst/>
                <a:uLnTx/>
                <a:uFillTx/>
                <a:latin typeface="Avenir Next LT Pro"/>
                <a:ea typeface="+mj-ea"/>
                <a:cs typeface="+mj-cs"/>
              </a:rPr>
              <a:t>Pathogen populations low</a:t>
            </a:r>
          </a:p>
        </p:txBody>
      </p:sp>
    </p:spTree>
    <p:extLst>
      <p:ext uri="{BB962C8B-B14F-4D97-AF65-F5344CB8AC3E}">
        <p14:creationId xmlns:p14="http://schemas.microsoft.com/office/powerpoint/2010/main" val="2833615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02020DB4-AD8C-4A6C-AF14-7816A184EA9D}"/>
              </a:ext>
            </a:extLst>
          </p:cNvPr>
          <p:cNvGrpSpPr/>
          <p:nvPr/>
        </p:nvGrpSpPr>
        <p:grpSpPr>
          <a:xfrm>
            <a:off x="5479494" y="3082618"/>
            <a:ext cx="4673263" cy="2003143"/>
            <a:chOff x="5479495" y="4385206"/>
            <a:chExt cx="4673263" cy="2003143"/>
          </a:xfrm>
        </p:grpSpPr>
        <p:grpSp>
          <p:nvGrpSpPr>
            <p:cNvPr id="28" name="Group 27">
              <a:extLst>
                <a:ext uri="{FF2B5EF4-FFF2-40B4-BE49-F238E27FC236}">
                  <a16:creationId xmlns:a16="http://schemas.microsoft.com/office/drawing/2014/main" id="{8CB205AD-66F0-4DB9-B158-BA08CEA308F3}"/>
                </a:ext>
              </a:extLst>
            </p:cNvPr>
            <p:cNvGrpSpPr/>
            <p:nvPr/>
          </p:nvGrpSpPr>
          <p:grpSpPr>
            <a:xfrm>
              <a:off x="5479495" y="4385206"/>
              <a:ext cx="4673263" cy="2003143"/>
              <a:chOff x="457200" y="3805985"/>
              <a:chExt cx="4673263" cy="2003143"/>
            </a:xfrm>
          </p:grpSpPr>
          <p:pic>
            <p:nvPicPr>
              <p:cNvPr id="29" name="Picture 28">
                <a:extLst>
                  <a:ext uri="{FF2B5EF4-FFF2-40B4-BE49-F238E27FC236}">
                    <a16:creationId xmlns:a16="http://schemas.microsoft.com/office/drawing/2014/main" id="{A0B2F73E-FF23-45EE-B1F0-1FCA6D427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09" r="23339" b="-2616"/>
              <a:stretch/>
            </p:blipFill>
            <p:spPr bwMode="auto">
              <a:xfrm>
                <a:off x="457200" y="3805985"/>
                <a:ext cx="4673263" cy="200314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72F34504-1194-48AC-BFFD-990D3F712B53}"/>
                  </a:ext>
                </a:extLst>
              </p:cNvPr>
              <p:cNvSpPr/>
              <p:nvPr/>
            </p:nvSpPr>
            <p:spPr>
              <a:xfrm>
                <a:off x="3089393" y="4190787"/>
                <a:ext cx="1811537" cy="846255"/>
              </a:xfrm>
              <a:prstGeom prst="rect">
                <a:avLst/>
              </a:prstGeom>
              <a:solidFill>
                <a:srgbClr val="EBF6EE"/>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Avenir Next LT Pro"/>
                  <a:ea typeface="+mn-ea"/>
                  <a:cs typeface="+mn-cs"/>
                </a:endParaRPr>
              </a:p>
            </p:txBody>
          </p:sp>
          <p:sp>
            <p:nvSpPr>
              <p:cNvPr id="31" name="Rectangle 30">
                <a:extLst>
                  <a:ext uri="{FF2B5EF4-FFF2-40B4-BE49-F238E27FC236}">
                    <a16:creationId xmlns:a16="http://schemas.microsoft.com/office/drawing/2014/main" id="{10CA38B3-6D3D-4D74-859B-341DB197F79F}"/>
                  </a:ext>
                </a:extLst>
              </p:cNvPr>
              <p:cNvSpPr/>
              <p:nvPr/>
            </p:nvSpPr>
            <p:spPr>
              <a:xfrm>
                <a:off x="2727363" y="4999959"/>
                <a:ext cx="1616038" cy="354432"/>
              </a:xfrm>
              <a:prstGeom prst="rect">
                <a:avLst/>
              </a:prstGeom>
              <a:solidFill>
                <a:srgbClr val="EBF6EE"/>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Avenir Next LT Pro"/>
                  <a:ea typeface="+mn-ea"/>
                  <a:cs typeface="+mn-cs"/>
                </a:endParaRPr>
              </a:p>
            </p:txBody>
          </p:sp>
        </p:grpSp>
        <p:sp>
          <p:nvSpPr>
            <p:cNvPr id="36" name="Rectangle 35">
              <a:extLst>
                <a:ext uri="{FF2B5EF4-FFF2-40B4-BE49-F238E27FC236}">
                  <a16:creationId xmlns:a16="http://schemas.microsoft.com/office/drawing/2014/main" id="{C3BC85FC-0015-483F-BF6A-4993A5ED61D3}"/>
                </a:ext>
              </a:extLst>
            </p:cNvPr>
            <p:cNvSpPr/>
            <p:nvPr/>
          </p:nvSpPr>
          <p:spPr>
            <a:xfrm>
              <a:off x="6962596" y="4986068"/>
              <a:ext cx="300846" cy="129396"/>
            </a:xfrm>
            <a:prstGeom prst="rect">
              <a:avLst/>
            </a:prstGeom>
            <a:solidFill>
              <a:srgbClr val="FFD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row: Right 24">
            <a:extLst>
              <a:ext uri="{FF2B5EF4-FFF2-40B4-BE49-F238E27FC236}">
                <a16:creationId xmlns:a16="http://schemas.microsoft.com/office/drawing/2014/main" id="{5DA240D1-704A-427E-A7BF-9A04A27C3A60}"/>
              </a:ext>
            </a:extLst>
          </p:cNvPr>
          <p:cNvSpPr/>
          <p:nvPr/>
        </p:nvSpPr>
        <p:spPr>
          <a:xfrm rot="10800000">
            <a:off x="4191000" y="1091337"/>
            <a:ext cx="3581400" cy="714042"/>
          </a:xfrm>
          <a:prstGeom prst="rightArrow">
            <a:avLst/>
          </a:prstGeom>
          <a:gradFill flip="none" rotWithShape="1">
            <a:gsLst>
              <a:gs pos="0">
                <a:srgbClr val="6D479F"/>
              </a:gs>
              <a:gs pos="52000">
                <a:srgbClr val="FFFFFF">
                  <a:lumMod val="85000"/>
                </a:srgbClr>
              </a:gs>
              <a:gs pos="100000">
                <a:srgbClr val="A6B727"/>
              </a:gs>
            </a:gsLst>
            <a:lin ang="0" scaled="1"/>
            <a:tileRect/>
          </a:gra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Avenir Next LT Pro"/>
              <a:ea typeface="+mn-ea"/>
              <a:cs typeface="+mn-cs"/>
            </a:endParaRPr>
          </a:p>
        </p:txBody>
      </p:sp>
      <p:sp>
        <p:nvSpPr>
          <p:cNvPr id="26" name="TextBox 25">
            <a:extLst>
              <a:ext uri="{FF2B5EF4-FFF2-40B4-BE49-F238E27FC236}">
                <a16:creationId xmlns:a16="http://schemas.microsoft.com/office/drawing/2014/main" id="{D9127931-24C5-4792-AA02-C37512C335F3}"/>
              </a:ext>
            </a:extLst>
          </p:cNvPr>
          <p:cNvSpPr txBox="1"/>
          <p:nvPr/>
        </p:nvSpPr>
        <p:spPr>
          <a:xfrm>
            <a:off x="7816126" y="1221663"/>
            <a:ext cx="2198038" cy="380104"/>
          </a:xfrm>
          <a:prstGeom prst="rect">
            <a:avLst/>
          </a:prstGeom>
          <a:solidFill>
            <a:srgbClr val="6D479F">
              <a:tint val="55000"/>
              <a:satMod val="130000"/>
            </a:srgbClr>
          </a:solidFill>
          <a:ln w="10000" cap="flat" cmpd="sng" algn="ctr">
            <a:solidFill>
              <a:srgbClr val="6D479F"/>
            </a:solidFill>
            <a:prstDash val="solid"/>
          </a:ln>
          <a:effectLst/>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2200" b="0" i="0" u="none" strike="sngStrike" kern="0" cap="none" spc="0" normalizeH="0" baseline="0" noProof="0" dirty="0">
                <a:ln>
                  <a:noFill/>
                </a:ln>
                <a:solidFill>
                  <a:srgbClr val="262626"/>
                </a:solidFill>
                <a:effectLst/>
                <a:uLnTx/>
                <a:uFillTx/>
                <a:latin typeface="Avenir Next LT Pro"/>
                <a:ea typeface="+mn-ea"/>
                <a:cs typeface="+mn-cs"/>
              </a:rPr>
              <a:t>Bacteria survive</a:t>
            </a:r>
          </a:p>
        </p:txBody>
      </p:sp>
      <p:sp>
        <p:nvSpPr>
          <p:cNvPr id="27" name="TextBox 26">
            <a:extLst>
              <a:ext uri="{FF2B5EF4-FFF2-40B4-BE49-F238E27FC236}">
                <a16:creationId xmlns:a16="http://schemas.microsoft.com/office/drawing/2014/main" id="{37BC23E6-C659-4981-9DFD-03CC9F29E2EA}"/>
              </a:ext>
            </a:extLst>
          </p:cNvPr>
          <p:cNvSpPr txBox="1"/>
          <p:nvPr/>
        </p:nvSpPr>
        <p:spPr>
          <a:xfrm>
            <a:off x="1277462" y="988637"/>
            <a:ext cx="2696572" cy="824841"/>
          </a:xfrm>
          <a:prstGeom prst="rect">
            <a:avLst/>
          </a:prstGeom>
          <a:solidFill>
            <a:srgbClr val="A6B727">
              <a:tint val="55000"/>
              <a:satMod val="130000"/>
            </a:srgbClr>
          </a:solidFill>
          <a:ln w="10000" cap="flat" cmpd="sng" algn="ctr">
            <a:solidFill>
              <a:srgbClr val="A6B727"/>
            </a:solidFill>
            <a:prstDash val="solid"/>
          </a:ln>
          <a:effectLst/>
        </p:spPr>
        <p:txBody>
          <a:bodyPr wrap="none" rtlCol="0">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Avenir Next LT Pro"/>
                <a:ea typeface="+mn-ea"/>
                <a:cs typeface="+mn-cs"/>
              </a:rPr>
              <a:t>Plant immunity </a:t>
            </a:r>
            <a:br>
              <a:rPr kumimoji="0" lang="en-US" sz="2800" b="0" i="0" u="none" strike="noStrike" kern="0" cap="none" spc="0" normalizeH="0" baseline="0" noProof="0" dirty="0">
                <a:ln>
                  <a:noFill/>
                </a:ln>
                <a:solidFill>
                  <a:srgbClr val="262626"/>
                </a:solidFill>
                <a:effectLst/>
                <a:uLnTx/>
                <a:uFillTx/>
                <a:latin typeface="Avenir Next LT Pro"/>
                <a:ea typeface="+mn-ea"/>
                <a:cs typeface="+mn-cs"/>
              </a:rPr>
            </a:br>
            <a:r>
              <a:rPr kumimoji="0" lang="en-US" sz="2800" b="0" i="0" u="none" strike="noStrike" kern="0" cap="none" spc="0" normalizeH="0" baseline="0" noProof="0" dirty="0">
                <a:ln>
                  <a:noFill/>
                </a:ln>
                <a:solidFill>
                  <a:srgbClr val="262626"/>
                </a:solidFill>
                <a:effectLst/>
                <a:uLnTx/>
                <a:uFillTx/>
                <a:latin typeface="Avenir Next LT Pro"/>
                <a:ea typeface="+mn-ea"/>
                <a:cs typeface="+mn-cs"/>
              </a:rPr>
              <a:t>kills bacteria</a:t>
            </a:r>
          </a:p>
        </p:txBody>
      </p:sp>
      <p:pic>
        <p:nvPicPr>
          <p:cNvPr id="33" name="Picture 2" descr="Cornell University Website Template - Bridge/Overview">
            <a:extLst>
              <a:ext uri="{FF2B5EF4-FFF2-40B4-BE49-F238E27FC236}">
                <a16:creationId xmlns:a16="http://schemas.microsoft.com/office/drawing/2014/main" id="{5A06323E-5A97-4871-B4F8-804D34113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243" y="1980965"/>
            <a:ext cx="2851112" cy="435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397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cience.org/cms/10.1126/sciadv.abc4516/asset/f61b5f7b-f94e-458b-8078-ae7a018e46bf/assets/graphic/abc4516-f4.jpeg">
            <a:extLst>
              <a:ext uri="{FF2B5EF4-FFF2-40B4-BE49-F238E27FC236}">
                <a16:creationId xmlns:a16="http://schemas.microsoft.com/office/drawing/2014/main" id="{7CC38A57-06F7-4DFC-AC90-93D0C89859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9" t="15243" r="4260"/>
          <a:stretch/>
        </p:blipFill>
        <p:spPr bwMode="auto">
          <a:xfrm>
            <a:off x="3719423" y="215661"/>
            <a:ext cx="5771072" cy="3334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9F51110-F5D9-4212-8BAE-6E5F8936E017}"/>
              </a:ext>
            </a:extLst>
          </p:cNvPr>
          <p:cNvSpPr/>
          <p:nvPr/>
        </p:nvSpPr>
        <p:spPr>
          <a:xfrm>
            <a:off x="3942272" y="2294626"/>
            <a:ext cx="715992" cy="405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t>genE</a:t>
            </a:r>
            <a:endParaRPr lang="en-US" sz="1400" b="1" i="1" dirty="0"/>
          </a:p>
        </p:txBody>
      </p:sp>
      <p:sp>
        <p:nvSpPr>
          <p:cNvPr id="11" name="Rectangle: Rounded Corners 10">
            <a:extLst>
              <a:ext uri="{FF2B5EF4-FFF2-40B4-BE49-F238E27FC236}">
                <a16:creationId xmlns:a16="http://schemas.microsoft.com/office/drawing/2014/main" id="{B4918C9C-0B2D-4F7C-ADD9-318A189AE721}"/>
              </a:ext>
            </a:extLst>
          </p:cNvPr>
          <p:cNvSpPr/>
          <p:nvPr/>
        </p:nvSpPr>
        <p:spPr>
          <a:xfrm>
            <a:off x="6919103" y="3141544"/>
            <a:ext cx="715992" cy="405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t>genE</a:t>
            </a:r>
            <a:endParaRPr lang="en-US" sz="1400" b="1" i="1" dirty="0"/>
          </a:p>
        </p:txBody>
      </p:sp>
      <p:sp>
        <p:nvSpPr>
          <p:cNvPr id="9" name="Rectangle 8">
            <a:extLst>
              <a:ext uri="{FF2B5EF4-FFF2-40B4-BE49-F238E27FC236}">
                <a16:creationId xmlns:a16="http://schemas.microsoft.com/office/drawing/2014/main" id="{FBF5FAFD-F4C8-4117-8805-8CDA723B6BB4}"/>
              </a:ext>
            </a:extLst>
          </p:cNvPr>
          <p:cNvSpPr/>
          <p:nvPr/>
        </p:nvSpPr>
        <p:spPr>
          <a:xfrm>
            <a:off x="8458198" y="2027208"/>
            <a:ext cx="95322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7D58512-46F3-4461-BE51-03B57AD9E156}"/>
              </a:ext>
            </a:extLst>
          </p:cNvPr>
          <p:cNvSpPr/>
          <p:nvPr/>
        </p:nvSpPr>
        <p:spPr>
          <a:xfrm>
            <a:off x="8576812" y="2316101"/>
            <a:ext cx="715992" cy="405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t>genE</a:t>
            </a:r>
            <a:endParaRPr lang="en-US" sz="1400" b="1" i="1" dirty="0"/>
          </a:p>
        </p:txBody>
      </p:sp>
    </p:spTree>
    <p:extLst>
      <p:ext uri="{BB962C8B-B14F-4D97-AF65-F5344CB8AC3E}">
        <p14:creationId xmlns:p14="http://schemas.microsoft.com/office/powerpoint/2010/main" val="329640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2">
            <a:extLst>
              <a:ext uri="{FF2B5EF4-FFF2-40B4-BE49-F238E27FC236}">
                <a16:creationId xmlns:a16="http://schemas.microsoft.com/office/drawing/2014/main" id="{28A26B3A-FC87-4A5C-B9A8-A83181CC06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1" r="17586"/>
          <a:stretch/>
        </p:blipFill>
        <p:spPr bwMode="auto">
          <a:xfrm>
            <a:off x="0" y="1332411"/>
            <a:ext cx="5956663" cy="51990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752BE79-27F4-4CD7-9005-7ADF664AAFEE}"/>
              </a:ext>
            </a:extLst>
          </p:cNvPr>
          <p:cNvSpPr>
            <a:spLocks noGrp="1"/>
          </p:cNvSpPr>
          <p:nvPr>
            <p:ph type="title"/>
          </p:nvPr>
        </p:nvSpPr>
        <p:spPr>
          <a:xfrm>
            <a:off x="104775" y="1"/>
            <a:ext cx="11849332" cy="785644"/>
          </a:xfrm>
        </p:spPr>
        <p:txBody>
          <a:bodyPr>
            <a:noAutofit/>
          </a:bodyPr>
          <a:lstStyle/>
          <a:p>
            <a:r>
              <a:rPr lang="en-US" sz="2800" dirty="0"/>
              <a:t>Bacterial weapons:</a:t>
            </a:r>
            <a:r>
              <a:rPr lang="en-US" sz="2800" i="1" dirty="0"/>
              <a:t> </a:t>
            </a:r>
            <a:r>
              <a:rPr lang="en-US" sz="2800" dirty="0"/>
              <a:t>type 2 secretion system (T2SS)</a:t>
            </a:r>
            <a:br>
              <a:rPr lang="en-US" sz="2800" dirty="0"/>
            </a:br>
            <a:r>
              <a:rPr lang="en-US" sz="1600" dirty="0"/>
              <a:t>A tool for environmental manipulation</a:t>
            </a:r>
            <a:endParaRPr lang="en-US" sz="2800" dirty="0"/>
          </a:p>
        </p:txBody>
      </p:sp>
      <p:pic>
        <p:nvPicPr>
          <p:cNvPr id="21" name="Picture 20">
            <a:extLst>
              <a:ext uri="{FF2B5EF4-FFF2-40B4-BE49-F238E27FC236}">
                <a16:creationId xmlns:a16="http://schemas.microsoft.com/office/drawing/2014/main" id="{0037AF95-AFF4-4059-8FE5-240AD30CA0F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7895" t="30544" r="60359" b="29167"/>
          <a:stretch/>
        </p:blipFill>
        <p:spPr>
          <a:xfrm>
            <a:off x="6327785" y="2308236"/>
            <a:ext cx="3968497" cy="4133721"/>
          </a:xfrm>
          <a:prstGeom prst="rect">
            <a:avLst/>
          </a:prstGeom>
        </p:spPr>
      </p:pic>
      <p:sp>
        <p:nvSpPr>
          <p:cNvPr id="22" name="Rectangle 21">
            <a:extLst>
              <a:ext uri="{FF2B5EF4-FFF2-40B4-BE49-F238E27FC236}">
                <a16:creationId xmlns:a16="http://schemas.microsoft.com/office/drawing/2014/main" id="{665A4E72-79A8-479C-93DB-EC4B2E2967FC}"/>
              </a:ext>
            </a:extLst>
          </p:cNvPr>
          <p:cNvSpPr/>
          <p:nvPr/>
        </p:nvSpPr>
        <p:spPr>
          <a:xfrm>
            <a:off x="8082471" y="2187724"/>
            <a:ext cx="1263316" cy="68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960A7064-3812-47E6-A643-D30C517C5C0C}"/>
                  </a:ext>
                </a:extLst>
              </p14:cNvPr>
              <p14:cNvContentPartPr/>
              <p14:nvPr/>
            </p14:nvContentPartPr>
            <p14:xfrm>
              <a:off x="8574610" y="3401764"/>
              <a:ext cx="751320" cy="385920"/>
            </p14:xfrm>
          </p:contentPart>
        </mc:Choice>
        <mc:Fallback xmlns="">
          <p:pic>
            <p:nvPicPr>
              <p:cNvPr id="23" name="Ink 22">
                <a:extLst>
                  <a:ext uri="{FF2B5EF4-FFF2-40B4-BE49-F238E27FC236}">
                    <a16:creationId xmlns:a16="http://schemas.microsoft.com/office/drawing/2014/main" id="{960A7064-3812-47E6-A643-D30C517C5C0C}"/>
                  </a:ext>
                </a:extLst>
              </p:cNvPr>
              <p:cNvPicPr/>
              <p:nvPr/>
            </p:nvPicPr>
            <p:blipFill>
              <a:blip r:embed="rId6"/>
              <a:stretch>
                <a:fillRect/>
              </a:stretch>
            </p:blipFill>
            <p:spPr>
              <a:xfrm>
                <a:off x="8484610" y="3221764"/>
                <a:ext cx="93096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FA03A412-C2DF-4E1E-9822-0C212D53A1B2}"/>
                  </a:ext>
                </a:extLst>
              </p14:cNvPr>
              <p14:cNvContentPartPr/>
              <p14:nvPr/>
            </p14:nvContentPartPr>
            <p14:xfrm>
              <a:off x="6682810" y="3401764"/>
              <a:ext cx="761760" cy="400320"/>
            </p14:xfrm>
          </p:contentPart>
        </mc:Choice>
        <mc:Fallback xmlns="">
          <p:pic>
            <p:nvPicPr>
              <p:cNvPr id="24" name="Ink 23">
                <a:extLst>
                  <a:ext uri="{FF2B5EF4-FFF2-40B4-BE49-F238E27FC236}">
                    <a16:creationId xmlns:a16="http://schemas.microsoft.com/office/drawing/2014/main" id="{FA03A412-C2DF-4E1E-9822-0C212D53A1B2}"/>
                  </a:ext>
                </a:extLst>
              </p:cNvPr>
              <p:cNvPicPr/>
              <p:nvPr/>
            </p:nvPicPr>
            <p:blipFill>
              <a:blip r:embed="rId8"/>
              <a:stretch>
                <a:fillRect/>
              </a:stretch>
            </p:blipFill>
            <p:spPr>
              <a:xfrm>
                <a:off x="6592810" y="3221764"/>
                <a:ext cx="941400" cy="75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3BF54125-A363-4D20-B6E8-B6566812BFB6}"/>
                  </a:ext>
                </a:extLst>
              </p14:cNvPr>
              <p14:cNvContentPartPr/>
              <p14:nvPr/>
            </p14:nvContentPartPr>
            <p14:xfrm>
              <a:off x="6601810" y="5275204"/>
              <a:ext cx="914760" cy="365400"/>
            </p14:xfrm>
          </p:contentPart>
        </mc:Choice>
        <mc:Fallback xmlns="">
          <p:pic>
            <p:nvPicPr>
              <p:cNvPr id="25" name="Ink 24">
                <a:extLst>
                  <a:ext uri="{FF2B5EF4-FFF2-40B4-BE49-F238E27FC236}">
                    <a16:creationId xmlns:a16="http://schemas.microsoft.com/office/drawing/2014/main" id="{3BF54125-A363-4D20-B6E8-B6566812BFB6}"/>
                  </a:ext>
                </a:extLst>
              </p:cNvPr>
              <p:cNvPicPr/>
              <p:nvPr/>
            </p:nvPicPr>
            <p:blipFill>
              <a:blip r:embed="rId10"/>
              <a:stretch>
                <a:fillRect/>
              </a:stretch>
            </p:blipFill>
            <p:spPr>
              <a:xfrm>
                <a:off x="6511810" y="5095026"/>
                <a:ext cx="1094400" cy="72539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996E2305-486F-478D-90E9-CDEC65CDEE04}"/>
                  </a:ext>
                </a:extLst>
              </p14:cNvPr>
              <p14:cNvContentPartPr/>
              <p14:nvPr/>
            </p14:nvContentPartPr>
            <p14:xfrm>
              <a:off x="8471650" y="5266204"/>
              <a:ext cx="849960" cy="374400"/>
            </p14:xfrm>
          </p:contentPart>
        </mc:Choice>
        <mc:Fallback xmlns="">
          <p:pic>
            <p:nvPicPr>
              <p:cNvPr id="26" name="Ink 25">
                <a:extLst>
                  <a:ext uri="{FF2B5EF4-FFF2-40B4-BE49-F238E27FC236}">
                    <a16:creationId xmlns:a16="http://schemas.microsoft.com/office/drawing/2014/main" id="{996E2305-486F-478D-90E9-CDEC65CDEE04}"/>
                  </a:ext>
                </a:extLst>
              </p:cNvPr>
              <p:cNvPicPr/>
              <p:nvPr/>
            </p:nvPicPr>
            <p:blipFill>
              <a:blip r:embed="rId12"/>
              <a:stretch>
                <a:fillRect/>
              </a:stretch>
            </p:blipFill>
            <p:spPr>
              <a:xfrm>
                <a:off x="8381650" y="5086031"/>
                <a:ext cx="1029600" cy="7343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39AFF167-EEDD-4EB9-B7C2-D270132B8F1E}"/>
                  </a:ext>
                </a:extLst>
              </p14:cNvPr>
              <p14:cNvContentPartPr/>
              <p14:nvPr/>
            </p14:nvContentPartPr>
            <p14:xfrm>
              <a:off x="6879010" y="4403644"/>
              <a:ext cx="393840" cy="300960"/>
            </p14:xfrm>
          </p:contentPart>
        </mc:Choice>
        <mc:Fallback xmlns="">
          <p:pic>
            <p:nvPicPr>
              <p:cNvPr id="28" name="Ink 27">
                <a:extLst>
                  <a:ext uri="{FF2B5EF4-FFF2-40B4-BE49-F238E27FC236}">
                    <a16:creationId xmlns:a16="http://schemas.microsoft.com/office/drawing/2014/main" id="{39AFF167-EEDD-4EB9-B7C2-D270132B8F1E}"/>
                  </a:ext>
                </a:extLst>
              </p:cNvPr>
              <p:cNvPicPr/>
              <p:nvPr/>
            </p:nvPicPr>
            <p:blipFill>
              <a:blip r:embed="rId14"/>
              <a:stretch>
                <a:fillRect/>
              </a:stretch>
            </p:blipFill>
            <p:spPr>
              <a:xfrm>
                <a:off x="6789010" y="4223644"/>
                <a:ext cx="57348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525B5671-0232-4A6B-BD44-65D8E34E48CE}"/>
                  </a:ext>
                </a:extLst>
              </p14:cNvPr>
              <p14:cNvContentPartPr/>
              <p14:nvPr/>
            </p14:nvContentPartPr>
            <p14:xfrm>
              <a:off x="7227130" y="2463604"/>
              <a:ext cx="301680" cy="300240"/>
            </p14:xfrm>
          </p:contentPart>
        </mc:Choice>
        <mc:Fallback xmlns="">
          <p:pic>
            <p:nvPicPr>
              <p:cNvPr id="29" name="Ink 28">
                <a:extLst>
                  <a:ext uri="{FF2B5EF4-FFF2-40B4-BE49-F238E27FC236}">
                    <a16:creationId xmlns:a16="http://schemas.microsoft.com/office/drawing/2014/main" id="{525B5671-0232-4A6B-BD44-65D8E34E48CE}"/>
                  </a:ext>
                </a:extLst>
              </p:cNvPr>
              <p:cNvPicPr/>
              <p:nvPr/>
            </p:nvPicPr>
            <p:blipFill>
              <a:blip r:embed="rId16"/>
              <a:stretch>
                <a:fillRect/>
              </a:stretch>
            </p:blipFill>
            <p:spPr>
              <a:xfrm>
                <a:off x="7137237" y="2283388"/>
                <a:ext cx="481106" cy="66031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2EC1095C-3411-4738-AA29-3D302CFC2E0B}"/>
                  </a:ext>
                </a:extLst>
              </p14:cNvPr>
              <p14:cNvContentPartPr/>
              <p14:nvPr/>
            </p14:nvContentPartPr>
            <p14:xfrm>
              <a:off x="7510090" y="3233644"/>
              <a:ext cx="1023480" cy="2898360"/>
            </p14:xfrm>
          </p:contentPart>
        </mc:Choice>
        <mc:Fallback xmlns="">
          <p:pic>
            <p:nvPicPr>
              <p:cNvPr id="30" name="Ink 29">
                <a:extLst>
                  <a:ext uri="{FF2B5EF4-FFF2-40B4-BE49-F238E27FC236}">
                    <a16:creationId xmlns:a16="http://schemas.microsoft.com/office/drawing/2014/main" id="{2EC1095C-3411-4738-AA29-3D302CFC2E0B}"/>
                  </a:ext>
                </a:extLst>
              </p:cNvPr>
              <p:cNvPicPr/>
              <p:nvPr/>
            </p:nvPicPr>
            <p:blipFill>
              <a:blip r:embed="rId18"/>
              <a:stretch>
                <a:fillRect/>
              </a:stretch>
            </p:blipFill>
            <p:spPr>
              <a:xfrm>
                <a:off x="7420090" y="3053644"/>
                <a:ext cx="1203120" cy="3258000"/>
              </a:xfrm>
              <a:prstGeom prst="rect">
                <a:avLst/>
              </a:prstGeom>
            </p:spPr>
          </p:pic>
        </mc:Fallback>
      </mc:AlternateContent>
    </p:spTree>
    <p:extLst>
      <p:ext uri="{BB962C8B-B14F-4D97-AF65-F5344CB8AC3E}">
        <p14:creationId xmlns:p14="http://schemas.microsoft.com/office/powerpoint/2010/main" val="389241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2">
            <a:extLst>
              <a:ext uri="{FF2B5EF4-FFF2-40B4-BE49-F238E27FC236}">
                <a16:creationId xmlns:a16="http://schemas.microsoft.com/office/drawing/2014/main" id="{28A26B3A-FC87-4A5C-B9A8-A83181CC06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1" r="17586"/>
          <a:stretch/>
        </p:blipFill>
        <p:spPr bwMode="auto">
          <a:xfrm>
            <a:off x="0" y="1332411"/>
            <a:ext cx="5956663" cy="51990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752BE79-27F4-4CD7-9005-7ADF664AAFEE}"/>
              </a:ext>
            </a:extLst>
          </p:cNvPr>
          <p:cNvSpPr>
            <a:spLocks noGrp="1"/>
          </p:cNvSpPr>
          <p:nvPr>
            <p:ph type="title"/>
          </p:nvPr>
        </p:nvSpPr>
        <p:spPr>
          <a:xfrm>
            <a:off x="104775" y="1"/>
            <a:ext cx="11849332" cy="785644"/>
          </a:xfrm>
        </p:spPr>
        <p:txBody>
          <a:bodyPr>
            <a:noAutofit/>
          </a:bodyPr>
          <a:lstStyle/>
          <a:p>
            <a:r>
              <a:rPr lang="en-US" sz="2800" dirty="0"/>
              <a:t>Bacterial weapons:</a:t>
            </a:r>
            <a:r>
              <a:rPr lang="en-US" sz="2800" i="1" dirty="0"/>
              <a:t> </a:t>
            </a:r>
            <a:r>
              <a:rPr lang="en-US" sz="2800" dirty="0"/>
              <a:t>type 2 secretion system (T2SS)</a:t>
            </a:r>
            <a:br>
              <a:rPr lang="en-US" sz="2800" dirty="0"/>
            </a:br>
            <a:r>
              <a:rPr lang="en-US" sz="1600" dirty="0"/>
              <a:t>A tool for environmental manipulation</a:t>
            </a:r>
            <a:endParaRPr lang="en-US" sz="2800" dirty="0"/>
          </a:p>
        </p:txBody>
      </p:sp>
      <p:pic>
        <p:nvPicPr>
          <p:cNvPr id="21" name="Picture 20">
            <a:extLst>
              <a:ext uri="{FF2B5EF4-FFF2-40B4-BE49-F238E27FC236}">
                <a16:creationId xmlns:a16="http://schemas.microsoft.com/office/drawing/2014/main" id="{0037AF95-AFF4-4059-8FE5-240AD30CA0F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7895" t="30544" r="60359" b="29167"/>
          <a:stretch/>
        </p:blipFill>
        <p:spPr>
          <a:xfrm>
            <a:off x="6327785" y="2308236"/>
            <a:ext cx="3968497" cy="4133721"/>
          </a:xfrm>
          <a:prstGeom prst="rect">
            <a:avLst/>
          </a:prstGeom>
        </p:spPr>
      </p:pic>
      <p:sp>
        <p:nvSpPr>
          <p:cNvPr id="22" name="Rectangle 21">
            <a:extLst>
              <a:ext uri="{FF2B5EF4-FFF2-40B4-BE49-F238E27FC236}">
                <a16:creationId xmlns:a16="http://schemas.microsoft.com/office/drawing/2014/main" id="{665A4E72-79A8-479C-93DB-EC4B2E2967FC}"/>
              </a:ext>
            </a:extLst>
          </p:cNvPr>
          <p:cNvSpPr/>
          <p:nvPr/>
        </p:nvSpPr>
        <p:spPr>
          <a:xfrm>
            <a:off x="8082471" y="2187724"/>
            <a:ext cx="1263316" cy="68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960A7064-3812-47E6-A643-D30C517C5C0C}"/>
                  </a:ext>
                </a:extLst>
              </p14:cNvPr>
              <p14:cNvContentPartPr/>
              <p14:nvPr/>
            </p14:nvContentPartPr>
            <p14:xfrm>
              <a:off x="8574610" y="3401764"/>
              <a:ext cx="751320" cy="385920"/>
            </p14:xfrm>
          </p:contentPart>
        </mc:Choice>
        <mc:Fallback xmlns="">
          <p:pic>
            <p:nvPicPr>
              <p:cNvPr id="23" name="Ink 22">
                <a:extLst>
                  <a:ext uri="{FF2B5EF4-FFF2-40B4-BE49-F238E27FC236}">
                    <a16:creationId xmlns:a16="http://schemas.microsoft.com/office/drawing/2014/main" id="{960A7064-3812-47E6-A643-D30C517C5C0C}"/>
                  </a:ext>
                </a:extLst>
              </p:cNvPr>
              <p:cNvPicPr/>
              <p:nvPr/>
            </p:nvPicPr>
            <p:blipFill>
              <a:blip r:embed="rId6"/>
              <a:stretch>
                <a:fillRect/>
              </a:stretch>
            </p:blipFill>
            <p:spPr>
              <a:xfrm>
                <a:off x="8484610" y="3221764"/>
                <a:ext cx="93096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FA03A412-C2DF-4E1E-9822-0C212D53A1B2}"/>
                  </a:ext>
                </a:extLst>
              </p14:cNvPr>
              <p14:cNvContentPartPr/>
              <p14:nvPr/>
            </p14:nvContentPartPr>
            <p14:xfrm>
              <a:off x="6682810" y="3401764"/>
              <a:ext cx="761760" cy="400320"/>
            </p14:xfrm>
          </p:contentPart>
        </mc:Choice>
        <mc:Fallback xmlns="">
          <p:pic>
            <p:nvPicPr>
              <p:cNvPr id="24" name="Ink 23">
                <a:extLst>
                  <a:ext uri="{FF2B5EF4-FFF2-40B4-BE49-F238E27FC236}">
                    <a16:creationId xmlns:a16="http://schemas.microsoft.com/office/drawing/2014/main" id="{FA03A412-C2DF-4E1E-9822-0C212D53A1B2}"/>
                  </a:ext>
                </a:extLst>
              </p:cNvPr>
              <p:cNvPicPr/>
              <p:nvPr/>
            </p:nvPicPr>
            <p:blipFill>
              <a:blip r:embed="rId8"/>
              <a:stretch>
                <a:fillRect/>
              </a:stretch>
            </p:blipFill>
            <p:spPr>
              <a:xfrm>
                <a:off x="6592810" y="3221764"/>
                <a:ext cx="941400" cy="75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3BF54125-A363-4D20-B6E8-B6566812BFB6}"/>
                  </a:ext>
                </a:extLst>
              </p14:cNvPr>
              <p14:cNvContentPartPr/>
              <p14:nvPr/>
            </p14:nvContentPartPr>
            <p14:xfrm>
              <a:off x="6601810" y="5275204"/>
              <a:ext cx="914760" cy="365400"/>
            </p14:xfrm>
          </p:contentPart>
        </mc:Choice>
        <mc:Fallback xmlns="">
          <p:pic>
            <p:nvPicPr>
              <p:cNvPr id="25" name="Ink 24">
                <a:extLst>
                  <a:ext uri="{FF2B5EF4-FFF2-40B4-BE49-F238E27FC236}">
                    <a16:creationId xmlns:a16="http://schemas.microsoft.com/office/drawing/2014/main" id="{3BF54125-A363-4D20-B6E8-B6566812BFB6}"/>
                  </a:ext>
                </a:extLst>
              </p:cNvPr>
              <p:cNvPicPr/>
              <p:nvPr/>
            </p:nvPicPr>
            <p:blipFill>
              <a:blip r:embed="rId10"/>
              <a:stretch>
                <a:fillRect/>
              </a:stretch>
            </p:blipFill>
            <p:spPr>
              <a:xfrm>
                <a:off x="6511810" y="5095026"/>
                <a:ext cx="1094400" cy="72539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996E2305-486F-478D-90E9-CDEC65CDEE04}"/>
                  </a:ext>
                </a:extLst>
              </p14:cNvPr>
              <p14:cNvContentPartPr/>
              <p14:nvPr/>
            </p14:nvContentPartPr>
            <p14:xfrm>
              <a:off x="8471650" y="5266204"/>
              <a:ext cx="849960" cy="374400"/>
            </p14:xfrm>
          </p:contentPart>
        </mc:Choice>
        <mc:Fallback xmlns="">
          <p:pic>
            <p:nvPicPr>
              <p:cNvPr id="26" name="Ink 25">
                <a:extLst>
                  <a:ext uri="{FF2B5EF4-FFF2-40B4-BE49-F238E27FC236}">
                    <a16:creationId xmlns:a16="http://schemas.microsoft.com/office/drawing/2014/main" id="{996E2305-486F-478D-90E9-CDEC65CDEE04}"/>
                  </a:ext>
                </a:extLst>
              </p:cNvPr>
              <p:cNvPicPr/>
              <p:nvPr/>
            </p:nvPicPr>
            <p:blipFill>
              <a:blip r:embed="rId12"/>
              <a:stretch>
                <a:fillRect/>
              </a:stretch>
            </p:blipFill>
            <p:spPr>
              <a:xfrm>
                <a:off x="8381650" y="5086031"/>
                <a:ext cx="1029600" cy="7343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39AFF167-EEDD-4EB9-B7C2-D270132B8F1E}"/>
                  </a:ext>
                </a:extLst>
              </p14:cNvPr>
              <p14:cNvContentPartPr/>
              <p14:nvPr/>
            </p14:nvContentPartPr>
            <p14:xfrm>
              <a:off x="6879010" y="4403644"/>
              <a:ext cx="393840" cy="300960"/>
            </p14:xfrm>
          </p:contentPart>
        </mc:Choice>
        <mc:Fallback xmlns="">
          <p:pic>
            <p:nvPicPr>
              <p:cNvPr id="28" name="Ink 27">
                <a:extLst>
                  <a:ext uri="{FF2B5EF4-FFF2-40B4-BE49-F238E27FC236}">
                    <a16:creationId xmlns:a16="http://schemas.microsoft.com/office/drawing/2014/main" id="{39AFF167-EEDD-4EB9-B7C2-D270132B8F1E}"/>
                  </a:ext>
                </a:extLst>
              </p:cNvPr>
              <p:cNvPicPr/>
              <p:nvPr/>
            </p:nvPicPr>
            <p:blipFill>
              <a:blip r:embed="rId14"/>
              <a:stretch>
                <a:fillRect/>
              </a:stretch>
            </p:blipFill>
            <p:spPr>
              <a:xfrm>
                <a:off x="6789010" y="4223644"/>
                <a:ext cx="57348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525B5671-0232-4A6B-BD44-65D8E34E48CE}"/>
                  </a:ext>
                </a:extLst>
              </p14:cNvPr>
              <p14:cNvContentPartPr/>
              <p14:nvPr/>
            </p14:nvContentPartPr>
            <p14:xfrm>
              <a:off x="7227130" y="2463604"/>
              <a:ext cx="301680" cy="300240"/>
            </p14:xfrm>
          </p:contentPart>
        </mc:Choice>
        <mc:Fallback xmlns="">
          <p:pic>
            <p:nvPicPr>
              <p:cNvPr id="29" name="Ink 28">
                <a:extLst>
                  <a:ext uri="{FF2B5EF4-FFF2-40B4-BE49-F238E27FC236}">
                    <a16:creationId xmlns:a16="http://schemas.microsoft.com/office/drawing/2014/main" id="{525B5671-0232-4A6B-BD44-65D8E34E48CE}"/>
                  </a:ext>
                </a:extLst>
              </p:cNvPr>
              <p:cNvPicPr/>
              <p:nvPr/>
            </p:nvPicPr>
            <p:blipFill>
              <a:blip r:embed="rId16"/>
              <a:stretch>
                <a:fillRect/>
              </a:stretch>
            </p:blipFill>
            <p:spPr>
              <a:xfrm>
                <a:off x="7137237" y="2283388"/>
                <a:ext cx="481106" cy="66031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2EC1095C-3411-4738-AA29-3D302CFC2E0B}"/>
                  </a:ext>
                </a:extLst>
              </p14:cNvPr>
              <p14:cNvContentPartPr/>
              <p14:nvPr/>
            </p14:nvContentPartPr>
            <p14:xfrm>
              <a:off x="7510090" y="3233644"/>
              <a:ext cx="1023480" cy="2898360"/>
            </p14:xfrm>
          </p:contentPart>
        </mc:Choice>
        <mc:Fallback xmlns="">
          <p:pic>
            <p:nvPicPr>
              <p:cNvPr id="30" name="Ink 29">
                <a:extLst>
                  <a:ext uri="{FF2B5EF4-FFF2-40B4-BE49-F238E27FC236}">
                    <a16:creationId xmlns:a16="http://schemas.microsoft.com/office/drawing/2014/main" id="{2EC1095C-3411-4738-AA29-3D302CFC2E0B}"/>
                  </a:ext>
                </a:extLst>
              </p:cNvPr>
              <p:cNvPicPr/>
              <p:nvPr/>
            </p:nvPicPr>
            <p:blipFill>
              <a:blip r:embed="rId18"/>
              <a:stretch>
                <a:fillRect/>
              </a:stretch>
            </p:blipFill>
            <p:spPr>
              <a:xfrm>
                <a:off x="7420090" y="3053644"/>
                <a:ext cx="1203120" cy="3258000"/>
              </a:xfrm>
              <a:prstGeom prst="rect">
                <a:avLst/>
              </a:prstGeom>
            </p:spPr>
          </p:pic>
        </mc:Fallback>
      </mc:AlternateContent>
    </p:spTree>
    <p:extLst>
      <p:ext uri="{BB962C8B-B14F-4D97-AF65-F5344CB8AC3E}">
        <p14:creationId xmlns:p14="http://schemas.microsoft.com/office/powerpoint/2010/main" val="53738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4601" y="3311934"/>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Salmonella </a:t>
            </a:r>
          </a:p>
        </p:txBody>
      </p:sp>
      <p:sp>
        <p:nvSpPr>
          <p:cNvPr id="65" name="Isosceles Triangle 64">
            <a:extLst>
              <a:ext uri="{FF2B5EF4-FFF2-40B4-BE49-F238E27FC236}">
                <a16:creationId xmlns:a16="http://schemas.microsoft.com/office/drawing/2014/main" id="{3B2CC996-82BB-4405-A094-F3E09D427917}"/>
              </a:ext>
            </a:extLst>
          </p:cNvPr>
          <p:cNvSpPr/>
          <p:nvPr/>
        </p:nvSpPr>
        <p:spPr>
          <a:xfrm rot="16200000">
            <a:off x="1483514" y="5712600"/>
            <a:ext cx="808280" cy="433559"/>
          </a:xfrm>
          <a:prstGeom prst="triangle">
            <a:avLst/>
          </a:prstGeom>
          <a:solidFill>
            <a:srgbClr val="AD8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6" name="Isosceles Triangle 65">
            <a:extLst>
              <a:ext uri="{FF2B5EF4-FFF2-40B4-BE49-F238E27FC236}">
                <a16:creationId xmlns:a16="http://schemas.microsoft.com/office/drawing/2014/main" id="{4A457056-3009-4492-8DD9-85190626C3F2}"/>
              </a:ext>
            </a:extLst>
          </p:cNvPr>
          <p:cNvSpPr/>
          <p:nvPr/>
        </p:nvSpPr>
        <p:spPr>
          <a:xfrm rot="16200000">
            <a:off x="1691813" y="6389136"/>
            <a:ext cx="391682" cy="43355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67" name="Straight Connector 66">
            <a:extLst>
              <a:ext uri="{FF2B5EF4-FFF2-40B4-BE49-F238E27FC236}">
                <a16:creationId xmlns:a16="http://schemas.microsoft.com/office/drawing/2014/main" id="{D987D596-36D8-427E-B002-F9001E9B7E86}"/>
              </a:ext>
            </a:extLst>
          </p:cNvPr>
          <p:cNvCxnSpPr>
            <a:cxnSpLocks/>
          </p:cNvCxnSpPr>
          <p:nvPr/>
        </p:nvCxnSpPr>
        <p:spPr>
          <a:xfrm flipH="1">
            <a:off x="754593" y="1824987"/>
            <a:ext cx="796763" cy="2553648"/>
          </a:xfrm>
          <a:prstGeom prst="line">
            <a:avLst/>
          </a:prstGeom>
          <a:ln w="38100">
            <a:solidFill>
              <a:schemeClr val="accent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A388795-8C31-4843-98E8-79E82E4B5148}"/>
              </a:ext>
            </a:extLst>
          </p:cNvPr>
          <p:cNvCxnSpPr>
            <a:cxnSpLocks/>
          </p:cNvCxnSpPr>
          <p:nvPr/>
        </p:nvCxnSpPr>
        <p:spPr>
          <a:xfrm flipH="1">
            <a:off x="419149" y="4346498"/>
            <a:ext cx="334464" cy="1313874"/>
          </a:xfrm>
          <a:prstGeom prst="line">
            <a:avLst/>
          </a:prstGeom>
          <a:ln w="38100">
            <a:solidFill>
              <a:schemeClr val="bg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B74EF1-1914-4D6E-A6EC-113B5400EE12}"/>
              </a:ext>
            </a:extLst>
          </p:cNvPr>
          <p:cNvCxnSpPr>
            <a:cxnSpLocks/>
          </p:cNvCxnSpPr>
          <p:nvPr/>
        </p:nvCxnSpPr>
        <p:spPr>
          <a:xfrm>
            <a:off x="419149" y="5660372"/>
            <a:ext cx="385623" cy="290925"/>
          </a:xfrm>
          <a:prstGeom prst="line">
            <a:avLst/>
          </a:prstGeom>
          <a:ln w="38100">
            <a:solidFill>
              <a:schemeClr val="bg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BCA98A-2291-44B6-92A1-4B41B013B07E}"/>
              </a:ext>
            </a:extLst>
          </p:cNvPr>
          <p:cNvSpPr txBox="1"/>
          <p:nvPr/>
        </p:nvSpPr>
        <p:spPr>
          <a:xfrm>
            <a:off x="2064601" y="6334780"/>
            <a:ext cx="23999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Streptomyces</a:t>
            </a:r>
          </a:p>
        </p:txBody>
      </p:sp>
      <p:sp>
        <p:nvSpPr>
          <p:cNvPr id="22" name="TextBox 21">
            <a:extLst>
              <a:ext uri="{FF2B5EF4-FFF2-40B4-BE49-F238E27FC236}">
                <a16:creationId xmlns:a16="http://schemas.microsoft.com/office/drawing/2014/main" id="{97503E13-D787-49D1-9F12-4A3B39A64B57}"/>
              </a:ext>
            </a:extLst>
          </p:cNvPr>
          <p:cNvSpPr txBox="1"/>
          <p:nvPr/>
        </p:nvSpPr>
        <p:spPr>
          <a:xfrm>
            <a:off x="2064601" y="4607442"/>
            <a:ext cx="256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accent2"/>
                </a:solidFill>
                <a:effectLst/>
                <a:uLnTx/>
                <a:uFillTx/>
                <a:latin typeface="Avenir Next LT Pro" panose="020B0504020202020204" pitchFamily="34" charset="0"/>
                <a:ea typeface="+mn-ea"/>
                <a:cs typeface="Calibri Light"/>
              </a:rPr>
              <a:t>Xanthomonas</a:t>
            </a:r>
          </a:p>
        </p:txBody>
      </p:sp>
      <p:sp>
        <p:nvSpPr>
          <p:cNvPr id="23" name="TextBox 22">
            <a:extLst>
              <a:ext uri="{FF2B5EF4-FFF2-40B4-BE49-F238E27FC236}">
                <a16:creationId xmlns:a16="http://schemas.microsoft.com/office/drawing/2014/main" id="{4BA6CEC8-48A9-4FAF-8119-35300EB0D7BD}"/>
              </a:ext>
            </a:extLst>
          </p:cNvPr>
          <p:cNvSpPr txBox="1"/>
          <p:nvPr/>
        </p:nvSpPr>
        <p:spPr>
          <a:xfrm>
            <a:off x="2064601" y="2016426"/>
            <a:ext cx="17652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Neisseria </a:t>
            </a:r>
          </a:p>
        </p:txBody>
      </p:sp>
      <p:sp>
        <p:nvSpPr>
          <p:cNvPr id="25" name="TextBox 24">
            <a:extLst>
              <a:ext uri="{FF2B5EF4-FFF2-40B4-BE49-F238E27FC236}">
                <a16:creationId xmlns:a16="http://schemas.microsoft.com/office/drawing/2014/main" id="{6E5CE6B6-CBC6-4BF7-BBD8-CC2B5E796B50}"/>
              </a:ext>
            </a:extLst>
          </p:cNvPr>
          <p:cNvSpPr txBox="1"/>
          <p:nvPr/>
        </p:nvSpPr>
        <p:spPr>
          <a:xfrm>
            <a:off x="2064601" y="1584590"/>
            <a:ext cx="27322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Agrobacterium </a:t>
            </a:r>
          </a:p>
        </p:txBody>
      </p:sp>
      <p:sp>
        <p:nvSpPr>
          <p:cNvPr id="26" name="TextBox 25">
            <a:extLst>
              <a:ext uri="{FF2B5EF4-FFF2-40B4-BE49-F238E27FC236}">
                <a16:creationId xmlns:a16="http://schemas.microsoft.com/office/drawing/2014/main" id="{7EEABCAE-A965-4A5A-87EA-6C24B560BC35}"/>
              </a:ext>
            </a:extLst>
          </p:cNvPr>
          <p:cNvSpPr txBox="1"/>
          <p:nvPr/>
        </p:nvSpPr>
        <p:spPr>
          <a:xfrm>
            <a:off x="2064601" y="4175606"/>
            <a:ext cx="2448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Pseudomonas</a:t>
            </a:r>
          </a:p>
        </p:txBody>
      </p:sp>
      <p:sp>
        <p:nvSpPr>
          <p:cNvPr id="34" name="Isosceles Triangle 33">
            <a:extLst>
              <a:ext uri="{FF2B5EF4-FFF2-40B4-BE49-F238E27FC236}">
                <a16:creationId xmlns:a16="http://schemas.microsoft.com/office/drawing/2014/main" id="{0A268A9D-7499-49D4-BC9E-71A8965408F8}"/>
              </a:ext>
            </a:extLst>
          </p:cNvPr>
          <p:cNvSpPr/>
          <p:nvPr/>
        </p:nvSpPr>
        <p:spPr>
          <a:xfrm rot="16200000">
            <a:off x="1735870" y="1228210"/>
            <a:ext cx="303569" cy="43355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5" name="Isosceles Triangle 34">
            <a:extLst>
              <a:ext uri="{FF2B5EF4-FFF2-40B4-BE49-F238E27FC236}">
                <a16:creationId xmlns:a16="http://schemas.microsoft.com/office/drawing/2014/main" id="{05AEF5A2-A2EE-4164-A084-BDEA1CA65300}"/>
              </a:ext>
            </a:extLst>
          </p:cNvPr>
          <p:cNvSpPr/>
          <p:nvPr/>
        </p:nvSpPr>
        <p:spPr>
          <a:xfrm rot="16200000">
            <a:off x="1735870" y="1647489"/>
            <a:ext cx="303569" cy="43355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6" name="TextBox 35">
            <a:extLst>
              <a:ext uri="{FF2B5EF4-FFF2-40B4-BE49-F238E27FC236}">
                <a16:creationId xmlns:a16="http://schemas.microsoft.com/office/drawing/2014/main" id="{085F4131-91CF-4C39-975C-8AD71E92D9E5}"/>
              </a:ext>
            </a:extLst>
          </p:cNvPr>
          <p:cNvSpPr txBox="1"/>
          <p:nvPr/>
        </p:nvSpPr>
        <p:spPr>
          <a:xfrm>
            <a:off x="2064601" y="1152754"/>
            <a:ext cx="21771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Caulobacter</a:t>
            </a:r>
          </a:p>
        </p:txBody>
      </p:sp>
      <p:sp>
        <p:nvSpPr>
          <p:cNvPr id="37" name="TextBox 36">
            <a:extLst>
              <a:ext uri="{FF2B5EF4-FFF2-40B4-BE49-F238E27FC236}">
                <a16:creationId xmlns:a16="http://schemas.microsoft.com/office/drawing/2014/main" id="{8F1EEC39-D6FF-4E2B-BE7C-B65351A7EB95}"/>
              </a:ext>
            </a:extLst>
          </p:cNvPr>
          <p:cNvSpPr txBox="1"/>
          <p:nvPr/>
        </p:nvSpPr>
        <p:spPr>
          <a:xfrm>
            <a:off x="2064601" y="2880098"/>
            <a:ext cx="23487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Calibri Light"/>
              </a:rPr>
              <a:t>Burkholderia</a:t>
            </a: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 </a:t>
            </a:r>
          </a:p>
        </p:txBody>
      </p:sp>
      <p:sp>
        <p:nvSpPr>
          <p:cNvPr id="38" name="Isosceles Triangle 37">
            <a:extLst>
              <a:ext uri="{FF2B5EF4-FFF2-40B4-BE49-F238E27FC236}">
                <a16:creationId xmlns:a16="http://schemas.microsoft.com/office/drawing/2014/main" id="{FE82C2E3-EE42-4D0F-8D3E-B376A06471AD}"/>
              </a:ext>
            </a:extLst>
          </p:cNvPr>
          <p:cNvSpPr/>
          <p:nvPr/>
        </p:nvSpPr>
        <p:spPr>
          <a:xfrm rot="16200000">
            <a:off x="1489513" y="2720386"/>
            <a:ext cx="796282" cy="4335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C306"/>
              </a:solidFill>
              <a:effectLst/>
              <a:uLnTx/>
              <a:uFillTx/>
              <a:latin typeface="Avenir Next LT Pro"/>
              <a:ea typeface="+mn-ea"/>
              <a:cs typeface="+mn-cs"/>
            </a:endParaRPr>
          </a:p>
        </p:txBody>
      </p:sp>
      <p:sp>
        <p:nvSpPr>
          <p:cNvPr id="39" name="Isosceles Triangle 38">
            <a:extLst>
              <a:ext uri="{FF2B5EF4-FFF2-40B4-BE49-F238E27FC236}">
                <a16:creationId xmlns:a16="http://schemas.microsoft.com/office/drawing/2014/main" id="{56229E60-D11C-4F44-AA34-4CB0A67A6C25}"/>
              </a:ext>
            </a:extLst>
          </p:cNvPr>
          <p:cNvSpPr/>
          <p:nvPr/>
        </p:nvSpPr>
        <p:spPr>
          <a:xfrm rot="16200000">
            <a:off x="1735870" y="2078735"/>
            <a:ext cx="303569" cy="4335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0" name="TextBox 39">
            <a:extLst>
              <a:ext uri="{FF2B5EF4-FFF2-40B4-BE49-F238E27FC236}">
                <a16:creationId xmlns:a16="http://schemas.microsoft.com/office/drawing/2014/main" id="{03BB2DE8-150F-43A8-87BB-3AA212473261}"/>
              </a:ext>
            </a:extLst>
          </p:cNvPr>
          <p:cNvSpPr txBox="1"/>
          <p:nvPr/>
        </p:nvSpPr>
        <p:spPr>
          <a:xfrm>
            <a:off x="2064601" y="2448262"/>
            <a:ext cx="17400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Ralstonia</a:t>
            </a:r>
            <a:r>
              <a:rPr kumimoji="0" lang="en-US" sz="2800" b="1"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 </a:t>
            </a:r>
          </a:p>
        </p:txBody>
      </p:sp>
      <p:sp>
        <p:nvSpPr>
          <p:cNvPr id="44" name="Isosceles Triangle 43">
            <a:extLst>
              <a:ext uri="{FF2B5EF4-FFF2-40B4-BE49-F238E27FC236}">
                <a16:creationId xmlns:a16="http://schemas.microsoft.com/office/drawing/2014/main" id="{4DA035C6-9D3D-4C81-8C87-D02980EDFFC5}"/>
              </a:ext>
            </a:extLst>
          </p:cNvPr>
          <p:cNvSpPr/>
          <p:nvPr/>
        </p:nvSpPr>
        <p:spPr>
          <a:xfrm rot="16200000">
            <a:off x="1735870" y="4225361"/>
            <a:ext cx="303569"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5" name="Isosceles Triangle 44">
            <a:extLst>
              <a:ext uri="{FF2B5EF4-FFF2-40B4-BE49-F238E27FC236}">
                <a16:creationId xmlns:a16="http://schemas.microsoft.com/office/drawing/2014/main" id="{2387A3CF-7CC7-4D38-A112-166B19BA4EE6}"/>
              </a:ext>
            </a:extLst>
          </p:cNvPr>
          <p:cNvSpPr/>
          <p:nvPr/>
        </p:nvSpPr>
        <p:spPr>
          <a:xfrm rot="16200000">
            <a:off x="1494474" y="4927702"/>
            <a:ext cx="786361"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6" name="Isosceles Triangle 45">
            <a:extLst>
              <a:ext uri="{FF2B5EF4-FFF2-40B4-BE49-F238E27FC236}">
                <a16:creationId xmlns:a16="http://schemas.microsoft.com/office/drawing/2014/main" id="{944B74DA-2253-49A6-8100-1ED1764730F7}"/>
              </a:ext>
            </a:extLst>
          </p:cNvPr>
          <p:cNvSpPr/>
          <p:nvPr/>
        </p:nvSpPr>
        <p:spPr>
          <a:xfrm rot="16200000">
            <a:off x="1489513" y="3579981"/>
            <a:ext cx="796282"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6" name="TextBox 55">
            <a:extLst>
              <a:ext uri="{FF2B5EF4-FFF2-40B4-BE49-F238E27FC236}">
                <a16:creationId xmlns:a16="http://schemas.microsoft.com/office/drawing/2014/main" id="{AD4AB801-B60F-472C-AA19-3154A024F1DC}"/>
              </a:ext>
            </a:extLst>
          </p:cNvPr>
          <p:cNvSpPr txBox="1"/>
          <p:nvPr/>
        </p:nvSpPr>
        <p:spPr>
          <a:xfrm>
            <a:off x="2064601" y="5471114"/>
            <a:ext cx="20649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Clostridium</a:t>
            </a:r>
          </a:p>
        </p:txBody>
      </p:sp>
      <p:sp>
        <p:nvSpPr>
          <p:cNvPr id="41" name="TextBox 40">
            <a:extLst>
              <a:ext uri="{FF2B5EF4-FFF2-40B4-BE49-F238E27FC236}">
                <a16:creationId xmlns:a16="http://schemas.microsoft.com/office/drawing/2014/main" id="{F456CF84-2ACB-4580-94B5-3627F5D687E0}"/>
              </a:ext>
            </a:extLst>
          </p:cNvPr>
          <p:cNvSpPr txBox="1"/>
          <p:nvPr/>
        </p:nvSpPr>
        <p:spPr>
          <a:xfrm>
            <a:off x="2064601" y="5902950"/>
            <a:ext cx="14141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Bacillus</a:t>
            </a:r>
          </a:p>
        </p:txBody>
      </p:sp>
      <p:sp>
        <p:nvSpPr>
          <p:cNvPr id="42" name="TextBox 41">
            <a:extLst>
              <a:ext uri="{FF2B5EF4-FFF2-40B4-BE49-F238E27FC236}">
                <a16:creationId xmlns:a16="http://schemas.microsoft.com/office/drawing/2014/main" id="{9487E2A6-CC24-49F2-A195-EFA3F69A7831}"/>
              </a:ext>
            </a:extLst>
          </p:cNvPr>
          <p:cNvSpPr txBox="1"/>
          <p:nvPr/>
        </p:nvSpPr>
        <p:spPr>
          <a:xfrm>
            <a:off x="2064601" y="3743770"/>
            <a:ext cx="20249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Light"/>
              </a:rPr>
              <a:t>Escherichia</a:t>
            </a:r>
          </a:p>
        </p:txBody>
      </p:sp>
      <p:cxnSp>
        <p:nvCxnSpPr>
          <p:cNvPr id="49" name="Straight Connector 48">
            <a:extLst>
              <a:ext uri="{FF2B5EF4-FFF2-40B4-BE49-F238E27FC236}">
                <a16:creationId xmlns:a16="http://schemas.microsoft.com/office/drawing/2014/main" id="{C46AF05C-84B1-4A97-8A75-35889519C10A}"/>
              </a:ext>
            </a:extLst>
          </p:cNvPr>
          <p:cNvCxnSpPr>
            <a:cxnSpLocks/>
          </p:cNvCxnSpPr>
          <p:nvPr/>
        </p:nvCxnSpPr>
        <p:spPr>
          <a:xfrm flipH="1">
            <a:off x="1564238" y="1444989"/>
            <a:ext cx="106637" cy="338707"/>
          </a:xfrm>
          <a:prstGeom prst="line">
            <a:avLst/>
          </a:prstGeom>
          <a:ln w="38100">
            <a:solidFill>
              <a:schemeClr val="accent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F99307-EB23-4E43-9204-6EBF5C2DAA32}"/>
              </a:ext>
            </a:extLst>
          </p:cNvPr>
          <p:cNvCxnSpPr>
            <a:cxnSpLocks/>
          </p:cNvCxnSpPr>
          <p:nvPr/>
        </p:nvCxnSpPr>
        <p:spPr>
          <a:xfrm flipH="1" flipV="1">
            <a:off x="1551512" y="1762087"/>
            <a:ext cx="152872" cy="94980"/>
          </a:xfrm>
          <a:prstGeom prst="line">
            <a:avLst/>
          </a:prstGeom>
          <a:ln w="38100">
            <a:solidFill>
              <a:schemeClr val="accent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3A05638-B055-46DC-9CD6-50CC45486492}"/>
              </a:ext>
            </a:extLst>
          </p:cNvPr>
          <p:cNvCxnSpPr>
            <a:cxnSpLocks/>
          </p:cNvCxnSpPr>
          <p:nvPr/>
        </p:nvCxnSpPr>
        <p:spPr>
          <a:xfrm flipH="1">
            <a:off x="1233889" y="2315410"/>
            <a:ext cx="461956" cy="1481351"/>
          </a:xfrm>
          <a:prstGeom prst="line">
            <a:avLst/>
          </a:prstGeom>
          <a:ln w="38100">
            <a:solidFill>
              <a:schemeClr val="accent1">
                <a:lumMod val="60000"/>
                <a:lumOff val="4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E1A676F-7338-4A8B-A1C1-7BB056F920C0}"/>
              </a:ext>
            </a:extLst>
          </p:cNvPr>
          <p:cNvCxnSpPr>
            <a:cxnSpLocks/>
            <a:endCxn id="45" idx="0"/>
          </p:cNvCxnSpPr>
          <p:nvPr/>
        </p:nvCxnSpPr>
        <p:spPr>
          <a:xfrm>
            <a:off x="1134737" y="4194902"/>
            <a:ext cx="536138" cy="949579"/>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93CF9AD-D022-4D5D-886F-C32BA6E9BBAB}"/>
              </a:ext>
            </a:extLst>
          </p:cNvPr>
          <p:cNvCxnSpPr>
            <a:cxnSpLocks/>
            <a:endCxn id="46" idx="0"/>
          </p:cNvCxnSpPr>
          <p:nvPr/>
        </p:nvCxnSpPr>
        <p:spPr>
          <a:xfrm flipV="1">
            <a:off x="754594" y="3796761"/>
            <a:ext cx="916281" cy="628030"/>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A6D9732-33D6-4FFA-B21F-20C24C21B136}"/>
              </a:ext>
            </a:extLst>
          </p:cNvPr>
          <p:cNvCxnSpPr>
            <a:cxnSpLocks/>
            <a:endCxn id="44" idx="0"/>
          </p:cNvCxnSpPr>
          <p:nvPr/>
        </p:nvCxnSpPr>
        <p:spPr>
          <a:xfrm>
            <a:off x="1336319" y="4084206"/>
            <a:ext cx="334556" cy="357934"/>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8229A12-B2A4-4620-BA75-DA118143A632}"/>
              </a:ext>
            </a:extLst>
          </p:cNvPr>
          <p:cNvCxnSpPr>
            <a:cxnSpLocks/>
            <a:stCxn id="38" idx="0"/>
          </p:cNvCxnSpPr>
          <p:nvPr/>
        </p:nvCxnSpPr>
        <p:spPr>
          <a:xfrm flipH="1">
            <a:off x="980501" y="2937166"/>
            <a:ext cx="690374" cy="1329824"/>
          </a:xfrm>
          <a:prstGeom prst="line">
            <a:avLst/>
          </a:prstGeom>
          <a:ln w="38100">
            <a:solidFill>
              <a:schemeClr val="accent1">
                <a:lumMod val="60000"/>
                <a:lumOff val="4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17F81B0-E5F6-4489-95EA-25E3907B75BA}"/>
              </a:ext>
            </a:extLst>
          </p:cNvPr>
          <p:cNvCxnSpPr>
            <a:cxnSpLocks/>
            <a:endCxn id="65" idx="0"/>
          </p:cNvCxnSpPr>
          <p:nvPr/>
        </p:nvCxnSpPr>
        <p:spPr>
          <a:xfrm flipV="1">
            <a:off x="804772" y="5929380"/>
            <a:ext cx="866103" cy="21917"/>
          </a:xfrm>
          <a:prstGeom prst="line">
            <a:avLst/>
          </a:prstGeom>
          <a:ln w="38100">
            <a:solidFill>
              <a:srgbClr val="AD8DC5"/>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9FEBB49-C44B-4206-B012-A3DCE5AF6320}"/>
              </a:ext>
            </a:extLst>
          </p:cNvPr>
          <p:cNvCxnSpPr>
            <a:cxnSpLocks/>
          </p:cNvCxnSpPr>
          <p:nvPr/>
        </p:nvCxnSpPr>
        <p:spPr>
          <a:xfrm>
            <a:off x="804772" y="5951297"/>
            <a:ext cx="823653" cy="624884"/>
          </a:xfrm>
          <a:prstGeom prst="line">
            <a:avLst/>
          </a:prstGeom>
          <a:ln w="38100">
            <a:solidFill>
              <a:srgbClr val="7030A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C8F4854B-8BBE-4123-8548-B8CBF4A0CB40}"/>
              </a:ext>
            </a:extLst>
          </p:cNvPr>
          <p:cNvSpPr txBox="1"/>
          <p:nvPr/>
        </p:nvSpPr>
        <p:spPr>
          <a:xfrm>
            <a:off x="9558369" y="5458457"/>
            <a:ext cx="13792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rPr>
              <a:t>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rPr>
              <a:t>Positives</a:t>
            </a:r>
          </a:p>
        </p:txBody>
      </p:sp>
      <p:cxnSp>
        <p:nvCxnSpPr>
          <p:cNvPr id="117" name="Straight Connector 116">
            <a:extLst>
              <a:ext uri="{FF2B5EF4-FFF2-40B4-BE49-F238E27FC236}">
                <a16:creationId xmlns:a16="http://schemas.microsoft.com/office/drawing/2014/main" id="{678AE835-C5C6-46C6-8852-242CB827267B}"/>
              </a:ext>
            </a:extLst>
          </p:cNvPr>
          <p:cNvCxnSpPr>
            <a:cxnSpLocks/>
          </p:cNvCxnSpPr>
          <p:nvPr/>
        </p:nvCxnSpPr>
        <p:spPr>
          <a:xfrm>
            <a:off x="9558369" y="5453994"/>
            <a:ext cx="0" cy="128863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E3F42A-D33B-4E74-A763-7672CEF864A3}"/>
              </a:ext>
            </a:extLst>
          </p:cNvPr>
          <p:cNvCxnSpPr>
            <a:cxnSpLocks/>
          </p:cNvCxnSpPr>
          <p:nvPr/>
        </p:nvCxnSpPr>
        <p:spPr>
          <a:xfrm>
            <a:off x="9558369" y="1222047"/>
            <a:ext cx="0" cy="417936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D2310F9-33A5-4CDE-9A69-49D25C1479E5}"/>
              </a:ext>
            </a:extLst>
          </p:cNvPr>
          <p:cNvCxnSpPr>
            <a:cxnSpLocks/>
          </p:cNvCxnSpPr>
          <p:nvPr/>
        </p:nvCxnSpPr>
        <p:spPr>
          <a:xfrm>
            <a:off x="6982133" y="1222047"/>
            <a:ext cx="0" cy="418637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BF2BACAD-24EF-44E0-AD5F-2FC098E796AC}"/>
              </a:ext>
            </a:extLst>
          </p:cNvPr>
          <p:cNvSpPr txBox="1"/>
          <p:nvPr/>
        </p:nvSpPr>
        <p:spPr>
          <a:xfrm>
            <a:off x="4765861" y="1141667"/>
            <a:ext cx="14542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Alpha (</a:t>
            </a:r>
            <a:r>
              <a:rPr kumimoji="0" lang="el-GR" sz="24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α</a:t>
            </a:r>
            <a:r>
              <a:rPr kumimoji="0" lang="en-US" sz="24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endParaRPr>
          </a:p>
        </p:txBody>
      </p:sp>
      <p:cxnSp>
        <p:nvCxnSpPr>
          <p:cNvPr id="132" name="Straight Connector 131">
            <a:extLst>
              <a:ext uri="{FF2B5EF4-FFF2-40B4-BE49-F238E27FC236}">
                <a16:creationId xmlns:a16="http://schemas.microsoft.com/office/drawing/2014/main" id="{8167C1BE-4E98-4EC4-AF5B-BB8511623916}"/>
              </a:ext>
            </a:extLst>
          </p:cNvPr>
          <p:cNvCxnSpPr>
            <a:cxnSpLocks/>
          </p:cNvCxnSpPr>
          <p:nvPr/>
        </p:nvCxnSpPr>
        <p:spPr>
          <a:xfrm>
            <a:off x="4740270" y="1222047"/>
            <a:ext cx="0" cy="786441"/>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2D48F27-9581-4A7C-A2C9-70E772CE1F03}"/>
              </a:ext>
            </a:extLst>
          </p:cNvPr>
          <p:cNvCxnSpPr>
            <a:cxnSpLocks/>
          </p:cNvCxnSpPr>
          <p:nvPr/>
        </p:nvCxnSpPr>
        <p:spPr>
          <a:xfrm>
            <a:off x="4740270" y="2065689"/>
            <a:ext cx="0" cy="1188248"/>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7EF6F31-CFD3-4ECD-BD3C-8392567B117E}"/>
              </a:ext>
            </a:extLst>
          </p:cNvPr>
          <p:cNvCxnSpPr>
            <a:cxnSpLocks/>
          </p:cNvCxnSpPr>
          <p:nvPr/>
        </p:nvCxnSpPr>
        <p:spPr>
          <a:xfrm>
            <a:off x="4740270" y="3311139"/>
            <a:ext cx="0" cy="209027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8D59AD-D26C-4597-BE2E-8AD6D2080B13}"/>
              </a:ext>
            </a:extLst>
          </p:cNvPr>
          <p:cNvCxnSpPr>
            <a:cxnSpLocks/>
          </p:cNvCxnSpPr>
          <p:nvPr/>
        </p:nvCxnSpPr>
        <p:spPr>
          <a:xfrm>
            <a:off x="6982133" y="5453994"/>
            <a:ext cx="0" cy="833161"/>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01AA7EBB-A325-42AD-AF82-AE5BC92BEBD8}"/>
              </a:ext>
            </a:extLst>
          </p:cNvPr>
          <p:cNvSpPr txBox="1"/>
          <p:nvPr/>
        </p:nvSpPr>
        <p:spPr>
          <a:xfrm>
            <a:off x="7059256" y="5408417"/>
            <a:ext cx="1633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rPr>
              <a:t>Firmicutes</a:t>
            </a:r>
          </a:p>
        </p:txBody>
      </p:sp>
      <p:sp>
        <p:nvSpPr>
          <p:cNvPr id="146" name="TextBox 145">
            <a:extLst>
              <a:ext uri="{FF2B5EF4-FFF2-40B4-BE49-F238E27FC236}">
                <a16:creationId xmlns:a16="http://schemas.microsoft.com/office/drawing/2014/main" id="{7223A209-1F56-40ED-86E1-F67D53D885F9}"/>
              </a:ext>
            </a:extLst>
          </p:cNvPr>
          <p:cNvSpPr txBox="1"/>
          <p:nvPr/>
        </p:nvSpPr>
        <p:spPr>
          <a:xfrm>
            <a:off x="7053901" y="6336123"/>
            <a:ext cx="22365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rPr>
              <a:t>Actinobacteria</a:t>
            </a:r>
          </a:p>
        </p:txBody>
      </p:sp>
      <p:cxnSp>
        <p:nvCxnSpPr>
          <p:cNvPr id="147" name="Straight Connector 146">
            <a:extLst>
              <a:ext uri="{FF2B5EF4-FFF2-40B4-BE49-F238E27FC236}">
                <a16:creationId xmlns:a16="http://schemas.microsoft.com/office/drawing/2014/main" id="{8CA575DE-22FB-433B-8173-18951C816BE8}"/>
              </a:ext>
            </a:extLst>
          </p:cNvPr>
          <p:cNvCxnSpPr>
            <a:cxnSpLocks/>
          </p:cNvCxnSpPr>
          <p:nvPr/>
        </p:nvCxnSpPr>
        <p:spPr>
          <a:xfrm>
            <a:off x="6982749" y="6352570"/>
            <a:ext cx="0" cy="393705"/>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27A0C522-1609-488B-BF1B-8E5D3B9B33A2}"/>
              </a:ext>
            </a:extLst>
          </p:cNvPr>
          <p:cNvSpPr txBox="1"/>
          <p:nvPr/>
        </p:nvSpPr>
        <p:spPr>
          <a:xfrm>
            <a:off x="2375359" y="654068"/>
            <a:ext cx="10967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Genus</a:t>
            </a:r>
          </a:p>
        </p:txBody>
      </p:sp>
      <p:sp>
        <p:nvSpPr>
          <p:cNvPr id="149" name="TextBox 148">
            <a:extLst>
              <a:ext uri="{FF2B5EF4-FFF2-40B4-BE49-F238E27FC236}">
                <a16:creationId xmlns:a16="http://schemas.microsoft.com/office/drawing/2014/main" id="{2EC9AF04-24DB-46E2-A462-E5B81909A556}"/>
              </a:ext>
            </a:extLst>
          </p:cNvPr>
          <p:cNvSpPr txBox="1"/>
          <p:nvPr/>
        </p:nvSpPr>
        <p:spPr>
          <a:xfrm>
            <a:off x="7177887" y="624383"/>
            <a:ext cx="12218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Phylum</a:t>
            </a:r>
          </a:p>
        </p:txBody>
      </p:sp>
      <p:sp>
        <p:nvSpPr>
          <p:cNvPr id="151" name="TextBox 150">
            <a:extLst>
              <a:ext uri="{FF2B5EF4-FFF2-40B4-BE49-F238E27FC236}">
                <a16:creationId xmlns:a16="http://schemas.microsoft.com/office/drawing/2014/main" id="{44D8B442-0733-4974-A080-F1CE4F1B5460}"/>
              </a:ext>
            </a:extLst>
          </p:cNvPr>
          <p:cNvSpPr txBox="1"/>
          <p:nvPr/>
        </p:nvSpPr>
        <p:spPr>
          <a:xfrm>
            <a:off x="4807092" y="617252"/>
            <a:ext cx="9204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Class</a:t>
            </a:r>
          </a:p>
        </p:txBody>
      </p:sp>
      <p:sp>
        <p:nvSpPr>
          <p:cNvPr id="153" name="Content Placeholder 2">
            <a:extLst>
              <a:ext uri="{FF2B5EF4-FFF2-40B4-BE49-F238E27FC236}">
                <a16:creationId xmlns:a16="http://schemas.microsoft.com/office/drawing/2014/main" id="{6BB08C2A-81AC-440E-8A81-ABE0FF32E9E4}"/>
              </a:ext>
            </a:extLst>
          </p:cNvPr>
          <p:cNvSpPr txBox="1">
            <a:spLocks/>
          </p:cNvSpPr>
          <p:nvPr/>
        </p:nvSpPr>
        <p:spPr>
          <a:xfrm>
            <a:off x="-40143" y="-43032"/>
            <a:ext cx="9917565" cy="58264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Xanthomonas </a:t>
            </a:r>
            <a:r>
              <a:rPr kumimoji="0" lang="en-US" sz="32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Evolutionary neighborhood</a:t>
            </a:r>
          </a:p>
        </p:txBody>
      </p:sp>
      <p:sp>
        <p:nvSpPr>
          <p:cNvPr id="69" name="TextBox 68">
            <a:extLst>
              <a:ext uri="{FF2B5EF4-FFF2-40B4-BE49-F238E27FC236}">
                <a16:creationId xmlns:a16="http://schemas.microsoft.com/office/drawing/2014/main" id="{B72FE858-8DFD-4938-BF22-CEF26109D1BA}"/>
              </a:ext>
            </a:extLst>
          </p:cNvPr>
          <p:cNvSpPr txBox="1"/>
          <p:nvPr/>
        </p:nvSpPr>
        <p:spPr>
          <a:xfrm>
            <a:off x="2084878" y="5045992"/>
            <a:ext cx="12356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Avenir Next LT Pro" panose="020B0504020202020204" pitchFamily="34" charset="0"/>
                <a:ea typeface="+mn-ea"/>
                <a:cs typeface="Calibri Light"/>
              </a:rPr>
              <a:t>Xylella</a:t>
            </a:r>
          </a:p>
        </p:txBody>
      </p:sp>
      <p:sp>
        <p:nvSpPr>
          <p:cNvPr id="53" name="TextBox 52">
            <a:extLst>
              <a:ext uri="{FF2B5EF4-FFF2-40B4-BE49-F238E27FC236}">
                <a16:creationId xmlns:a16="http://schemas.microsoft.com/office/drawing/2014/main" id="{1895A309-50B2-4365-A215-3890DA8867C0}"/>
              </a:ext>
            </a:extLst>
          </p:cNvPr>
          <p:cNvSpPr txBox="1"/>
          <p:nvPr/>
        </p:nvSpPr>
        <p:spPr>
          <a:xfrm>
            <a:off x="4765469" y="1987816"/>
            <a:ext cx="12458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Beta (</a:t>
            </a:r>
            <a:r>
              <a:rPr lang="el-GR" sz="2400" dirty="0">
                <a:solidFill>
                  <a:srgbClr val="000000"/>
                </a:solidFill>
                <a:latin typeface="Avenir Next LT Pro"/>
                <a:cs typeface="Calibri" panose="020F0502020204030204" pitchFamily="34" charset="0"/>
              </a:rPr>
              <a:t>β</a:t>
            </a:r>
            <a:r>
              <a:rPr kumimoji="0" lang="en-US" sz="2400" b="0" i="0" u="none" strike="noStrike" kern="1200" cap="none" spc="0" normalizeH="0" baseline="0" noProof="0" dirty="0">
                <a:ln>
                  <a:noFill/>
                </a:ln>
                <a:solidFill>
                  <a:srgbClr val="000000"/>
                </a:solidFill>
                <a:effectLst/>
                <a:uLnTx/>
                <a:uFillTx/>
                <a:latin typeface="Avenir Next LT Pro"/>
                <a:ea typeface="+mn-ea"/>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venir Next LT Pro"/>
              <a:ea typeface="+mn-ea"/>
              <a:cs typeface="Calibri Light"/>
            </a:endParaRPr>
          </a:p>
        </p:txBody>
      </p:sp>
    </p:spTree>
    <p:extLst>
      <p:ext uri="{BB962C8B-B14F-4D97-AF65-F5344CB8AC3E}">
        <p14:creationId xmlns:p14="http://schemas.microsoft.com/office/powerpoint/2010/main" val="23950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A1293-9B95-49D8-A5F8-A6DBD5A3B6F3}"/>
              </a:ext>
            </a:extLst>
          </p:cNvPr>
          <p:cNvSpPr txBox="1"/>
          <p:nvPr/>
        </p:nvSpPr>
        <p:spPr>
          <a:xfrm>
            <a:off x="925429" y="815239"/>
            <a:ext cx="6775188" cy="954107"/>
          </a:xfrm>
          <a:prstGeom prst="rect">
            <a:avLst/>
          </a:prstGeom>
          <a:noFill/>
        </p:spPr>
        <p:txBody>
          <a:bodyPr wrap="none" rtlCol="0">
            <a:spAutoFit/>
          </a:bodyPr>
          <a:lstStyle/>
          <a:p>
            <a:pPr marL="342900" indent="-342900">
              <a:buAutoNum type="arabicPeriod"/>
            </a:pPr>
            <a:r>
              <a:rPr lang="en-US" sz="2800" dirty="0"/>
              <a:t>Is any jargon unclear?</a:t>
            </a:r>
          </a:p>
          <a:p>
            <a:pPr marL="342900" indent="-342900">
              <a:buAutoNum type="arabicPeriod"/>
            </a:pPr>
            <a:r>
              <a:rPr lang="en-US" sz="2800" dirty="0"/>
              <a:t>What will we learn about from this paper? </a:t>
            </a:r>
          </a:p>
        </p:txBody>
      </p:sp>
      <p:sp>
        <p:nvSpPr>
          <p:cNvPr id="6" name="TextBox 5">
            <a:extLst>
              <a:ext uri="{FF2B5EF4-FFF2-40B4-BE49-F238E27FC236}">
                <a16:creationId xmlns:a16="http://schemas.microsoft.com/office/drawing/2014/main" id="{8BBC1D05-2701-488A-ADC2-C6205A15BB69}"/>
              </a:ext>
            </a:extLst>
          </p:cNvPr>
          <p:cNvSpPr txBox="1"/>
          <p:nvPr/>
        </p:nvSpPr>
        <p:spPr>
          <a:xfrm>
            <a:off x="455696" y="292019"/>
            <a:ext cx="4426725" cy="523220"/>
          </a:xfrm>
          <a:prstGeom prst="rect">
            <a:avLst/>
          </a:prstGeom>
          <a:noFill/>
        </p:spPr>
        <p:txBody>
          <a:bodyPr wrap="none" rtlCol="0">
            <a:spAutoFit/>
          </a:bodyPr>
          <a:lstStyle/>
          <a:p>
            <a:r>
              <a:rPr lang="en-US" sz="2800" dirty="0"/>
              <a:t>Please read the paper’s title. </a:t>
            </a:r>
          </a:p>
        </p:txBody>
      </p:sp>
      <p:pic>
        <p:nvPicPr>
          <p:cNvPr id="7" name="Picture 6">
            <a:extLst>
              <a:ext uri="{FF2B5EF4-FFF2-40B4-BE49-F238E27FC236}">
                <a16:creationId xmlns:a16="http://schemas.microsoft.com/office/drawing/2014/main" id="{CB0C43FA-DA6E-4D7E-992F-ABC91EF5C28F}"/>
              </a:ext>
            </a:extLst>
          </p:cNvPr>
          <p:cNvPicPr>
            <a:picLocks noChangeAspect="1"/>
          </p:cNvPicPr>
          <p:nvPr/>
        </p:nvPicPr>
        <p:blipFill rotWithShape="1">
          <a:blip r:embed="rId2"/>
          <a:srcRect b="62856"/>
          <a:stretch/>
        </p:blipFill>
        <p:spPr>
          <a:xfrm>
            <a:off x="1497741" y="2653141"/>
            <a:ext cx="9309597" cy="954107"/>
          </a:xfrm>
          <a:prstGeom prst="rect">
            <a:avLst/>
          </a:prstGeom>
        </p:spPr>
      </p:pic>
      <p:pic>
        <p:nvPicPr>
          <p:cNvPr id="8" name="Picture 7">
            <a:extLst>
              <a:ext uri="{FF2B5EF4-FFF2-40B4-BE49-F238E27FC236}">
                <a16:creationId xmlns:a16="http://schemas.microsoft.com/office/drawing/2014/main" id="{4EEF4202-999D-46B1-A070-34A4E7E8D834}"/>
              </a:ext>
            </a:extLst>
          </p:cNvPr>
          <p:cNvPicPr>
            <a:picLocks noChangeAspect="1"/>
          </p:cNvPicPr>
          <p:nvPr/>
        </p:nvPicPr>
        <p:blipFill rotWithShape="1">
          <a:blip r:embed="rId2"/>
          <a:srcRect t="36900"/>
          <a:stretch/>
        </p:blipFill>
        <p:spPr>
          <a:xfrm>
            <a:off x="2669058" y="3676917"/>
            <a:ext cx="5904547" cy="1028004"/>
          </a:xfrm>
          <a:prstGeom prst="rect">
            <a:avLst/>
          </a:prstGeom>
        </p:spPr>
      </p:pic>
    </p:spTree>
    <p:extLst>
      <p:ext uri="{BB962C8B-B14F-4D97-AF65-F5344CB8AC3E}">
        <p14:creationId xmlns:p14="http://schemas.microsoft.com/office/powerpoint/2010/main" val="174584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A1293-9B95-49D8-A5F8-A6DBD5A3B6F3}"/>
              </a:ext>
            </a:extLst>
          </p:cNvPr>
          <p:cNvSpPr txBox="1"/>
          <p:nvPr/>
        </p:nvSpPr>
        <p:spPr>
          <a:xfrm>
            <a:off x="925429" y="815239"/>
            <a:ext cx="6775188" cy="954107"/>
          </a:xfrm>
          <a:prstGeom prst="rect">
            <a:avLst/>
          </a:prstGeom>
          <a:noFill/>
        </p:spPr>
        <p:txBody>
          <a:bodyPr wrap="none" rtlCol="0">
            <a:spAutoFit/>
          </a:bodyPr>
          <a:lstStyle/>
          <a:p>
            <a:pPr marL="342900" indent="-342900">
              <a:buAutoNum type="arabicPeriod"/>
            </a:pPr>
            <a:r>
              <a:rPr lang="en-US" sz="2800" dirty="0"/>
              <a:t>Is any jargon unclear?</a:t>
            </a:r>
          </a:p>
          <a:p>
            <a:pPr marL="342900" indent="-342900">
              <a:buAutoNum type="arabicPeriod"/>
            </a:pPr>
            <a:r>
              <a:rPr lang="en-US" sz="2800" dirty="0"/>
              <a:t>What will we learn about from this paper? </a:t>
            </a:r>
          </a:p>
        </p:txBody>
      </p:sp>
      <p:sp>
        <p:nvSpPr>
          <p:cNvPr id="6" name="TextBox 5">
            <a:extLst>
              <a:ext uri="{FF2B5EF4-FFF2-40B4-BE49-F238E27FC236}">
                <a16:creationId xmlns:a16="http://schemas.microsoft.com/office/drawing/2014/main" id="{8BBC1D05-2701-488A-ADC2-C6205A15BB69}"/>
              </a:ext>
            </a:extLst>
          </p:cNvPr>
          <p:cNvSpPr txBox="1"/>
          <p:nvPr/>
        </p:nvSpPr>
        <p:spPr>
          <a:xfrm>
            <a:off x="455696" y="292019"/>
            <a:ext cx="3900170" cy="523220"/>
          </a:xfrm>
          <a:prstGeom prst="rect">
            <a:avLst/>
          </a:prstGeom>
          <a:noFill/>
        </p:spPr>
        <p:txBody>
          <a:bodyPr wrap="none" rtlCol="0">
            <a:spAutoFit/>
          </a:bodyPr>
          <a:lstStyle/>
          <a:p>
            <a:r>
              <a:rPr lang="en-US" sz="2800" dirty="0"/>
              <a:t>Please read the Abstract. </a:t>
            </a:r>
          </a:p>
        </p:txBody>
      </p:sp>
      <p:pic>
        <p:nvPicPr>
          <p:cNvPr id="5" name="Picture 4">
            <a:extLst>
              <a:ext uri="{FF2B5EF4-FFF2-40B4-BE49-F238E27FC236}">
                <a16:creationId xmlns:a16="http://schemas.microsoft.com/office/drawing/2014/main" id="{79F6A5A8-82CD-402F-85C4-17255503E766}"/>
              </a:ext>
            </a:extLst>
          </p:cNvPr>
          <p:cNvPicPr>
            <a:picLocks noChangeAspect="1"/>
          </p:cNvPicPr>
          <p:nvPr/>
        </p:nvPicPr>
        <p:blipFill>
          <a:blip r:embed="rId2"/>
          <a:stretch>
            <a:fillRect/>
          </a:stretch>
        </p:blipFill>
        <p:spPr>
          <a:xfrm>
            <a:off x="718457" y="2100596"/>
            <a:ext cx="10755086" cy="2836941"/>
          </a:xfrm>
          <a:prstGeom prst="rect">
            <a:avLst/>
          </a:prstGeom>
        </p:spPr>
      </p:pic>
    </p:spTree>
    <p:extLst>
      <p:ext uri="{BB962C8B-B14F-4D97-AF65-F5344CB8AC3E}">
        <p14:creationId xmlns:p14="http://schemas.microsoft.com/office/powerpoint/2010/main" val="2163053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192A6C3-5035-4A0C-80EF-5A5E9CEE30A1}"/>
              </a:ext>
            </a:extLst>
          </p:cNvPr>
          <p:cNvSpPr txBox="1">
            <a:spLocks/>
          </p:cNvSpPr>
          <p:nvPr/>
        </p:nvSpPr>
        <p:spPr>
          <a:xfrm>
            <a:off x="721366" y="1467175"/>
            <a:ext cx="10178719" cy="39236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en-US" sz="3200" dirty="0"/>
              <a:t>Mutation</a:t>
            </a:r>
          </a:p>
          <a:p>
            <a:pPr marL="0" indent="0">
              <a:lnSpc>
                <a:spcPct val="100000"/>
              </a:lnSpc>
              <a:buNone/>
            </a:pPr>
            <a:r>
              <a:rPr lang="en-US" sz="3200" dirty="0"/>
              <a:t>Horizontal gene transfer</a:t>
            </a:r>
          </a:p>
          <a:p>
            <a:pPr marL="0" indent="0">
              <a:lnSpc>
                <a:spcPct val="100000"/>
              </a:lnSpc>
              <a:buNone/>
            </a:pPr>
            <a:r>
              <a:rPr lang="en-US" sz="3200" dirty="0"/>
              <a:t>Genetic Drift</a:t>
            </a:r>
          </a:p>
          <a:p>
            <a:pPr marL="0" indent="0">
              <a:lnSpc>
                <a:spcPct val="100000"/>
              </a:lnSpc>
              <a:buNone/>
            </a:pPr>
            <a:r>
              <a:rPr lang="en-US" sz="3200" dirty="0"/>
              <a:t>Selection</a:t>
            </a:r>
          </a:p>
          <a:p>
            <a:pPr marL="0" indent="0">
              <a:lnSpc>
                <a:spcPct val="100000"/>
              </a:lnSpc>
              <a:buNone/>
            </a:pPr>
            <a:r>
              <a:rPr lang="en-US" sz="3200" dirty="0"/>
              <a:t>Dispersal </a:t>
            </a:r>
          </a:p>
        </p:txBody>
      </p:sp>
      <p:sp>
        <p:nvSpPr>
          <p:cNvPr id="15" name="Content Placeholder 2">
            <a:extLst>
              <a:ext uri="{FF2B5EF4-FFF2-40B4-BE49-F238E27FC236}">
                <a16:creationId xmlns:a16="http://schemas.microsoft.com/office/drawing/2014/main" id="{06231B48-F6C8-45F1-B484-844D56A24B34}"/>
              </a:ext>
            </a:extLst>
          </p:cNvPr>
          <p:cNvSpPr txBox="1">
            <a:spLocks/>
          </p:cNvSpPr>
          <p:nvPr/>
        </p:nvSpPr>
        <p:spPr>
          <a:xfrm>
            <a:off x="700562" y="214067"/>
            <a:ext cx="10178719" cy="61802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buFont typeface="Calibri" panose="020F0502020204030204" pitchFamily="34" charset="0"/>
              <a:buNone/>
            </a:pPr>
            <a:r>
              <a:rPr lang="en-US" sz="3600" dirty="0"/>
              <a:t>Pillars of Evolution:</a:t>
            </a:r>
          </a:p>
        </p:txBody>
      </p:sp>
    </p:spTree>
    <p:extLst>
      <p:ext uri="{BB962C8B-B14F-4D97-AF65-F5344CB8AC3E}">
        <p14:creationId xmlns:p14="http://schemas.microsoft.com/office/powerpoint/2010/main" val="1486981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39BA4-0D0A-4E7F-93CD-305726C6B54A}"/>
              </a:ext>
            </a:extLst>
          </p:cNvPr>
          <p:cNvPicPr>
            <a:picLocks noChangeAspect="1"/>
          </p:cNvPicPr>
          <p:nvPr/>
        </p:nvPicPr>
        <p:blipFill rotWithShape="1">
          <a:blip r:embed="rId2"/>
          <a:srcRect l="43246"/>
          <a:stretch/>
        </p:blipFill>
        <p:spPr>
          <a:xfrm flipH="1">
            <a:off x="2451498" y="774530"/>
            <a:ext cx="6380267" cy="5642977"/>
          </a:xfrm>
          <a:prstGeom prst="rect">
            <a:avLst/>
          </a:prstGeom>
        </p:spPr>
      </p:pic>
      <p:sp>
        <p:nvSpPr>
          <p:cNvPr id="5" name="Rectangle 4">
            <a:extLst>
              <a:ext uri="{FF2B5EF4-FFF2-40B4-BE49-F238E27FC236}">
                <a16:creationId xmlns:a16="http://schemas.microsoft.com/office/drawing/2014/main" id="{F7E1FA9C-7115-4EAF-A843-A3453FD41FE4}"/>
              </a:ext>
            </a:extLst>
          </p:cNvPr>
          <p:cNvSpPr/>
          <p:nvPr/>
        </p:nvSpPr>
        <p:spPr>
          <a:xfrm>
            <a:off x="9234652" y="6263619"/>
            <a:ext cx="2957348" cy="307777"/>
          </a:xfrm>
          <a:prstGeom prst="rect">
            <a:avLst/>
          </a:prstGeom>
        </p:spPr>
        <p:txBody>
          <a:bodyPr wrap="none">
            <a:spAutoFit/>
          </a:bodyPr>
          <a:lstStyle/>
          <a:p>
            <a:r>
              <a:rPr lang="en-US" sz="1400" dirty="0" err="1"/>
              <a:t>Baym</a:t>
            </a:r>
            <a:r>
              <a:rPr lang="en-US" sz="1400" dirty="0"/>
              <a:t> et al. 2016 PMID: 27609891</a:t>
            </a:r>
          </a:p>
        </p:txBody>
      </p:sp>
    </p:spTree>
    <p:extLst>
      <p:ext uri="{BB962C8B-B14F-4D97-AF65-F5344CB8AC3E}">
        <p14:creationId xmlns:p14="http://schemas.microsoft.com/office/powerpoint/2010/main" val="3405788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7BBA-B6DB-4918-B71D-9D961F2BFD42}"/>
              </a:ext>
            </a:extLst>
          </p:cNvPr>
          <p:cNvSpPr>
            <a:spLocks noGrp="1"/>
          </p:cNvSpPr>
          <p:nvPr>
            <p:ph type="title"/>
          </p:nvPr>
        </p:nvSpPr>
        <p:spPr>
          <a:xfrm>
            <a:off x="838200" y="-305054"/>
            <a:ext cx="10515600" cy="1325563"/>
          </a:xfrm>
        </p:spPr>
        <p:txBody>
          <a:bodyPr>
            <a:normAutofit/>
          </a:bodyPr>
          <a:lstStyle/>
          <a:p>
            <a:r>
              <a:rPr lang="en-US" sz="2800" dirty="0"/>
              <a:t>Bacterial Evolution Demonstration: Mega Plate Experiment</a:t>
            </a:r>
          </a:p>
        </p:txBody>
      </p:sp>
      <p:sp>
        <p:nvSpPr>
          <p:cNvPr id="3" name="Content Placeholder 2">
            <a:extLst>
              <a:ext uri="{FF2B5EF4-FFF2-40B4-BE49-F238E27FC236}">
                <a16:creationId xmlns:a16="http://schemas.microsoft.com/office/drawing/2014/main" id="{D98CA7D7-155F-41D3-AAF2-DDB6EB1C7ADD}"/>
              </a:ext>
            </a:extLst>
          </p:cNvPr>
          <p:cNvSpPr>
            <a:spLocks noGrp="1"/>
          </p:cNvSpPr>
          <p:nvPr>
            <p:ph idx="1"/>
          </p:nvPr>
        </p:nvSpPr>
        <p:spPr>
          <a:xfrm>
            <a:off x="838200" y="635856"/>
            <a:ext cx="11094720" cy="487833"/>
          </a:xfrm>
        </p:spPr>
        <p:txBody>
          <a:bodyPr>
            <a:normAutofit fontScale="70000" lnSpcReduction="20000"/>
          </a:bodyPr>
          <a:lstStyle/>
          <a:p>
            <a:pPr marL="0" indent="0">
              <a:buNone/>
            </a:pPr>
            <a:r>
              <a:rPr lang="en-US" dirty="0"/>
              <a:t>https://www.youtube.com/watch?v=plVk4NVIUh8&amp;ab_channel=HarvardMedicalSchool</a:t>
            </a:r>
          </a:p>
        </p:txBody>
      </p:sp>
      <p:pic>
        <p:nvPicPr>
          <p:cNvPr id="4" name="Picture 3">
            <a:extLst>
              <a:ext uri="{FF2B5EF4-FFF2-40B4-BE49-F238E27FC236}">
                <a16:creationId xmlns:a16="http://schemas.microsoft.com/office/drawing/2014/main" id="{FC639BA4-0D0A-4E7F-93CD-305726C6B54A}"/>
              </a:ext>
            </a:extLst>
          </p:cNvPr>
          <p:cNvPicPr>
            <a:picLocks noChangeAspect="1"/>
          </p:cNvPicPr>
          <p:nvPr/>
        </p:nvPicPr>
        <p:blipFill rotWithShape="1">
          <a:blip r:embed="rId2"/>
          <a:srcRect l="43246"/>
          <a:stretch/>
        </p:blipFill>
        <p:spPr>
          <a:xfrm flipH="1">
            <a:off x="2451499" y="2684870"/>
            <a:ext cx="4220329" cy="3732637"/>
          </a:xfrm>
          <a:prstGeom prst="rect">
            <a:avLst/>
          </a:prstGeom>
        </p:spPr>
      </p:pic>
      <p:sp>
        <p:nvSpPr>
          <p:cNvPr id="5" name="Rectangle 4">
            <a:extLst>
              <a:ext uri="{FF2B5EF4-FFF2-40B4-BE49-F238E27FC236}">
                <a16:creationId xmlns:a16="http://schemas.microsoft.com/office/drawing/2014/main" id="{F7E1FA9C-7115-4EAF-A843-A3453FD41FE4}"/>
              </a:ext>
            </a:extLst>
          </p:cNvPr>
          <p:cNvSpPr/>
          <p:nvPr/>
        </p:nvSpPr>
        <p:spPr>
          <a:xfrm>
            <a:off x="9234652" y="6263619"/>
            <a:ext cx="2957348" cy="307777"/>
          </a:xfrm>
          <a:prstGeom prst="rect">
            <a:avLst/>
          </a:prstGeom>
        </p:spPr>
        <p:txBody>
          <a:bodyPr wrap="none">
            <a:spAutoFit/>
          </a:bodyPr>
          <a:lstStyle/>
          <a:p>
            <a:r>
              <a:rPr lang="en-US" sz="1400" dirty="0" err="1"/>
              <a:t>Baym</a:t>
            </a:r>
            <a:r>
              <a:rPr lang="en-US" sz="1400" dirty="0"/>
              <a:t> et al. 2016 PMID: 27609891</a:t>
            </a:r>
          </a:p>
        </p:txBody>
      </p:sp>
      <p:grpSp>
        <p:nvGrpSpPr>
          <p:cNvPr id="26" name="Group 25">
            <a:extLst>
              <a:ext uri="{FF2B5EF4-FFF2-40B4-BE49-F238E27FC236}">
                <a16:creationId xmlns:a16="http://schemas.microsoft.com/office/drawing/2014/main" id="{2EADDE4A-ADC8-4235-A4D5-5B7C3ADD4C44}"/>
              </a:ext>
            </a:extLst>
          </p:cNvPr>
          <p:cNvGrpSpPr/>
          <p:nvPr/>
        </p:nvGrpSpPr>
        <p:grpSpPr>
          <a:xfrm>
            <a:off x="2451499" y="2234044"/>
            <a:ext cx="4139045" cy="414541"/>
            <a:chOff x="2473036" y="1431471"/>
            <a:chExt cx="3945944" cy="677884"/>
          </a:xfrm>
        </p:grpSpPr>
        <p:cxnSp>
          <p:nvCxnSpPr>
            <p:cNvPr id="7" name="Straight Connector 6">
              <a:extLst>
                <a:ext uri="{FF2B5EF4-FFF2-40B4-BE49-F238E27FC236}">
                  <a16:creationId xmlns:a16="http://schemas.microsoft.com/office/drawing/2014/main" id="{7CF67BFD-BE5D-4EAE-BF98-E724E11DA7E2}"/>
                </a:ext>
              </a:extLst>
            </p:cNvPr>
            <p:cNvCxnSpPr/>
            <p:nvPr/>
          </p:nvCxnSpPr>
          <p:spPr>
            <a:xfrm>
              <a:off x="2473036" y="2109355"/>
              <a:ext cx="78970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744DFDD-57E3-4D9B-B264-B5DE93B65467}"/>
                </a:ext>
              </a:extLst>
            </p:cNvPr>
            <p:cNvGrpSpPr/>
            <p:nvPr/>
          </p:nvGrpSpPr>
          <p:grpSpPr>
            <a:xfrm>
              <a:off x="3248024" y="1769919"/>
              <a:ext cx="1585478" cy="339436"/>
              <a:chOff x="3248024" y="1769919"/>
              <a:chExt cx="1585478" cy="339436"/>
            </a:xfrm>
          </p:grpSpPr>
          <p:grpSp>
            <p:nvGrpSpPr>
              <p:cNvPr id="14" name="Group 13">
                <a:extLst>
                  <a:ext uri="{FF2B5EF4-FFF2-40B4-BE49-F238E27FC236}">
                    <a16:creationId xmlns:a16="http://schemas.microsoft.com/office/drawing/2014/main" id="{FA660720-AC71-4222-8C9F-826ED5D4DE79}"/>
                  </a:ext>
                </a:extLst>
              </p:cNvPr>
              <p:cNvGrpSpPr/>
              <p:nvPr/>
            </p:nvGrpSpPr>
            <p:grpSpPr>
              <a:xfrm>
                <a:off x="3248024" y="1939637"/>
                <a:ext cx="789709" cy="169718"/>
                <a:chOff x="3310370" y="1939637"/>
                <a:chExt cx="789709" cy="169718"/>
              </a:xfrm>
            </p:grpSpPr>
            <p:cxnSp>
              <p:nvCxnSpPr>
                <p:cNvPr id="8" name="Straight Connector 7">
                  <a:extLst>
                    <a:ext uri="{FF2B5EF4-FFF2-40B4-BE49-F238E27FC236}">
                      <a16:creationId xmlns:a16="http://schemas.microsoft.com/office/drawing/2014/main" id="{F1A939B6-E595-4F6B-9D82-61A88C89AB40}"/>
                    </a:ext>
                  </a:extLst>
                </p:cNvPr>
                <p:cNvCxnSpPr/>
                <p:nvPr/>
              </p:nvCxnSpPr>
              <p:spPr>
                <a:xfrm>
                  <a:off x="3310370" y="1939637"/>
                  <a:ext cx="78970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EEF1DA-8F15-40CF-9E56-1CBD51EEB395}"/>
                    </a:ext>
                  </a:extLst>
                </p:cNvPr>
                <p:cNvCxnSpPr/>
                <p:nvPr/>
              </p:nvCxnSpPr>
              <p:spPr>
                <a:xfrm>
                  <a:off x="3310370" y="1939637"/>
                  <a:ext cx="0" cy="1697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0E44AE9-3496-4A0F-B804-25480E96CBA7}"/>
                  </a:ext>
                </a:extLst>
              </p:cNvPr>
              <p:cNvGrpSpPr/>
              <p:nvPr/>
            </p:nvGrpSpPr>
            <p:grpSpPr>
              <a:xfrm>
                <a:off x="4043793" y="1769919"/>
                <a:ext cx="789709" cy="169718"/>
                <a:chOff x="3310370" y="1939637"/>
                <a:chExt cx="789709" cy="169718"/>
              </a:xfrm>
            </p:grpSpPr>
            <p:cxnSp>
              <p:nvCxnSpPr>
                <p:cNvPr id="16" name="Straight Connector 15">
                  <a:extLst>
                    <a:ext uri="{FF2B5EF4-FFF2-40B4-BE49-F238E27FC236}">
                      <a16:creationId xmlns:a16="http://schemas.microsoft.com/office/drawing/2014/main" id="{DFE0A1C6-5814-4B28-B01D-56F9DE24E4FE}"/>
                    </a:ext>
                  </a:extLst>
                </p:cNvPr>
                <p:cNvCxnSpPr/>
                <p:nvPr/>
              </p:nvCxnSpPr>
              <p:spPr>
                <a:xfrm>
                  <a:off x="3310370" y="1939637"/>
                  <a:ext cx="78970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F78140-8B62-4183-A738-4ECB5ED08DA5}"/>
                    </a:ext>
                  </a:extLst>
                </p:cNvPr>
                <p:cNvCxnSpPr/>
                <p:nvPr/>
              </p:nvCxnSpPr>
              <p:spPr>
                <a:xfrm>
                  <a:off x="3310370" y="1939637"/>
                  <a:ext cx="0" cy="1697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59551D3A-D2C9-4CB0-818A-767A8D69076D}"/>
                </a:ext>
              </a:extLst>
            </p:cNvPr>
            <p:cNvGrpSpPr/>
            <p:nvPr/>
          </p:nvGrpSpPr>
          <p:grpSpPr>
            <a:xfrm>
              <a:off x="4833502" y="1431471"/>
              <a:ext cx="1585478" cy="339436"/>
              <a:chOff x="3248024" y="1769919"/>
              <a:chExt cx="1585478" cy="339436"/>
            </a:xfrm>
          </p:grpSpPr>
          <p:grpSp>
            <p:nvGrpSpPr>
              <p:cNvPr id="20" name="Group 19">
                <a:extLst>
                  <a:ext uri="{FF2B5EF4-FFF2-40B4-BE49-F238E27FC236}">
                    <a16:creationId xmlns:a16="http://schemas.microsoft.com/office/drawing/2014/main" id="{C6AB2CDB-A3E9-43D6-A43F-532B42DC98A6}"/>
                  </a:ext>
                </a:extLst>
              </p:cNvPr>
              <p:cNvGrpSpPr/>
              <p:nvPr/>
            </p:nvGrpSpPr>
            <p:grpSpPr>
              <a:xfrm>
                <a:off x="3248024" y="1939637"/>
                <a:ext cx="789709" cy="169718"/>
                <a:chOff x="3310370" y="1939637"/>
                <a:chExt cx="789709" cy="169718"/>
              </a:xfrm>
            </p:grpSpPr>
            <p:cxnSp>
              <p:nvCxnSpPr>
                <p:cNvPr id="24" name="Straight Connector 23">
                  <a:extLst>
                    <a:ext uri="{FF2B5EF4-FFF2-40B4-BE49-F238E27FC236}">
                      <a16:creationId xmlns:a16="http://schemas.microsoft.com/office/drawing/2014/main" id="{231E1659-25FF-4536-84E6-0DD683CF6D8B}"/>
                    </a:ext>
                  </a:extLst>
                </p:cNvPr>
                <p:cNvCxnSpPr/>
                <p:nvPr/>
              </p:nvCxnSpPr>
              <p:spPr>
                <a:xfrm>
                  <a:off x="3310370" y="1939637"/>
                  <a:ext cx="78970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BBFA88-BA3F-4D14-A66C-4023ABB6D298}"/>
                    </a:ext>
                  </a:extLst>
                </p:cNvPr>
                <p:cNvCxnSpPr/>
                <p:nvPr/>
              </p:nvCxnSpPr>
              <p:spPr>
                <a:xfrm>
                  <a:off x="3310370" y="1939637"/>
                  <a:ext cx="0" cy="1697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8DC9430-5463-470F-9CC3-288FB6783A99}"/>
                  </a:ext>
                </a:extLst>
              </p:cNvPr>
              <p:cNvGrpSpPr/>
              <p:nvPr/>
            </p:nvGrpSpPr>
            <p:grpSpPr>
              <a:xfrm>
                <a:off x="4043793" y="1769919"/>
                <a:ext cx="789709" cy="169718"/>
                <a:chOff x="3310370" y="1939637"/>
                <a:chExt cx="789709" cy="169718"/>
              </a:xfrm>
            </p:grpSpPr>
            <p:cxnSp>
              <p:nvCxnSpPr>
                <p:cNvPr id="22" name="Straight Connector 21">
                  <a:extLst>
                    <a:ext uri="{FF2B5EF4-FFF2-40B4-BE49-F238E27FC236}">
                      <a16:creationId xmlns:a16="http://schemas.microsoft.com/office/drawing/2014/main" id="{27ACF18C-B733-439D-9202-6603693848C6}"/>
                    </a:ext>
                  </a:extLst>
                </p:cNvPr>
                <p:cNvCxnSpPr/>
                <p:nvPr/>
              </p:nvCxnSpPr>
              <p:spPr>
                <a:xfrm>
                  <a:off x="3310370" y="1939637"/>
                  <a:ext cx="78970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8CF906-9D2A-462B-875E-1B2840CF577B}"/>
                    </a:ext>
                  </a:extLst>
                </p:cNvPr>
                <p:cNvCxnSpPr/>
                <p:nvPr/>
              </p:nvCxnSpPr>
              <p:spPr>
                <a:xfrm>
                  <a:off x="3310370" y="1939637"/>
                  <a:ext cx="0" cy="1697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3" name="TextBox 42">
            <a:extLst>
              <a:ext uri="{FF2B5EF4-FFF2-40B4-BE49-F238E27FC236}">
                <a16:creationId xmlns:a16="http://schemas.microsoft.com/office/drawing/2014/main" id="{02C2184B-8AF6-46F8-B3ED-35BF01E61095}"/>
              </a:ext>
            </a:extLst>
          </p:cNvPr>
          <p:cNvSpPr txBox="1"/>
          <p:nvPr/>
        </p:nvSpPr>
        <p:spPr>
          <a:xfrm>
            <a:off x="2093231" y="1493272"/>
            <a:ext cx="4936864" cy="646331"/>
          </a:xfrm>
          <a:prstGeom prst="rect">
            <a:avLst/>
          </a:prstGeom>
          <a:noFill/>
        </p:spPr>
        <p:txBody>
          <a:bodyPr wrap="none" rtlCol="0">
            <a:spAutoFit/>
          </a:bodyPr>
          <a:lstStyle/>
          <a:p>
            <a:r>
              <a:rPr lang="en-US" b="1" dirty="0"/>
              <a:t>Mega Plate:</a:t>
            </a:r>
          </a:p>
          <a:p>
            <a:r>
              <a:rPr lang="en-US" dirty="0"/>
              <a:t>Step-wise increase in antibiotic concentration</a:t>
            </a:r>
          </a:p>
        </p:txBody>
      </p:sp>
      <p:sp>
        <p:nvSpPr>
          <p:cNvPr id="44" name="Rectangle 43">
            <a:extLst>
              <a:ext uri="{FF2B5EF4-FFF2-40B4-BE49-F238E27FC236}">
                <a16:creationId xmlns:a16="http://schemas.microsoft.com/office/drawing/2014/main" id="{A3650881-62B1-4FE8-A82F-AAE2B2E60B53}"/>
              </a:ext>
            </a:extLst>
          </p:cNvPr>
          <p:cNvSpPr/>
          <p:nvPr/>
        </p:nvSpPr>
        <p:spPr>
          <a:xfrm>
            <a:off x="7175568" y="3597762"/>
            <a:ext cx="4347950" cy="1200329"/>
          </a:xfrm>
          <a:prstGeom prst="rect">
            <a:avLst/>
          </a:prstGeom>
        </p:spPr>
        <p:txBody>
          <a:bodyPr wrap="square">
            <a:spAutoFit/>
          </a:bodyPr>
          <a:lstStyle/>
          <a:p>
            <a:r>
              <a:rPr lang="en-US" dirty="0">
                <a:solidFill>
                  <a:srgbClr val="0F1419"/>
                </a:solidFill>
                <a:latin typeface="+mj-lt"/>
              </a:rPr>
              <a:t>There needs to be a large enough population to generate mutants (genetic variation), and a small enough barrier so mutants can overcome it.</a:t>
            </a:r>
            <a:endParaRPr lang="en-US" dirty="0">
              <a:latin typeface="+mj-lt"/>
            </a:endParaRPr>
          </a:p>
        </p:txBody>
      </p:sp>
    </p:spTree>
    <p:extLst>
      <p:ext uri="{BB962C8B-B14F-4D97-AF65-F5344CB8AC3E}">
        <p14:creationId xmlns:p14="http://schemas.microsoft.com/office/powerpoint/2010/main" val="397363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CB84AC-8620-418D-AE85-4075BDBEE7BA}"/>
              </a:ext>
            </a:extLst>
          </p:cNvPr>
          <p:cNvSpPr>
            <a:spLocks noGrp="1"/>
          </p:cNvSpPr>
          <p:nvPr>
            <p:ph type="title"/>
          </p:nvPr>
        </p:nvSpPr>
        <p:spPr>
          <a:xfrm>
            <a:off x="104775" y="423145"/>
            <a:ext cx="5991225" cy="315912"/>
          </a:xfrm>
        </p:spPr>
        <p:txBody>
          <a:bodyPr>
            <a:normAutofit fontScale="90000"/>
          </a:bodyPr>
          <a:lstStyle/>
          <a:p>
            <a:r>
              <a:rPr lang="en-US" dirty="0"/>
              <a:t>Evolutionary </a:t>
            </a:r>
            <a:br>
              <a:rPr lang="en-US" dirty="0"/>
            </a:br>
            <a:r>
              <a:rPr lang="en-US" dirty="0"/>
              <a:t>Neighborhood</a:t>
            </a:r>
          </a:p>
        </p:txBody>
      </p:sp>
      <p:sp>
        <p:nvSpPr>
          <p:cNvPr id="3" name="TextBox 2">
            <a:extLst>
              <a:ext uri="{FF2B5EF4-FFF2-40B4-BE49-F238E27FC236}">
                <a16:creationId xmlns:a16="http://schemas.microsoft.com/office/drawing/2014/main" id="{179FCEC1-BFAD-43F0-91AE-A6D98BBF8B95}"/>
              </a:ext>
            </a:extLst>
          </p:cNvPr>
          <p:cNvSpPr txBox="1"/>
          <p:nvPr/>
        </p:nvSpPr>
        <p:spPr>
          <a:xfrm>
            <a:off x="-64169" y="6638151"/>
            <a:ext cx="1277016" cy="276999"/>
          </a:xfrm>
          <a:prstGeom prst="rect">
            <a:avLst/>
          </a:prstGeom>
          <a:noFill/>
        </p:spPr>
        <p:txBody>
          <a:bodyPr wrap="none" rtlCol="0">
            <a:spAutoFit/>
          </a:bodyPr>
          <a:lstStyle/>
          <a:p>
            <a:r>
              <a:rPr lang="en-US" sz="1200" dirty="0"/>
              <a:t>*As of Fall 2021…</a:t>
            </a:r>
          </a:p>
        </p:txBody>
      </p:sp>
      <p:grpSp>
        <p:nvGrpSpPr>
          <p:cNvPr id="39" name="Group 38">
            <a:extLst>
              <a:ext uri="{FF2B5EF4-FFF2-40B4-BE49-F238E27FC236}">
                <a16:creationId xmlns:a16="http://schemas.microsoft.com/office/drawing/2014/main" id="{FCC8D040-41B4-418B-AD59-BDA98BAED317}"/>
              </a:ext>
            </a:extLst>
          </p:cNvPr>
          <p:cNvGrpSpPr/>
          <p:nvPr/>
        </p:nvGrpSpPr>
        <p:grpSpPr>
          <a:xfrm>
            <a:off x="3482827" y="161683"/>
            <a:ext cx="8054579" cy="6502265"/>
            <a:chOff x="3094638" y="161683"/>
            <a:chExt cx="8054579" cy="6502265"/>
          </a:xfrm>
        </p:grpSpPr>
        <p:pic>
          <p:nvPicPr>
            <p:cNvPr id="1026" name="Picture 2" descr="https://www.frontiersin.org/files/Articles/684092/fmicb-12-684092-HTML/image_m/fmicb-12-684092-g001.jpg">
              <a:extLst>
                <a:ext uri="{FF2B5EF4-FFF2-40B4-BE49-F238E27FC236}">
                  <a16:creationId xmlns:a16="http://schemas.microsoft.com/office/drawing/2014/main" id="{299E1C96-7F61-46FD-B2BC-F61FF0B1909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53182" b="40755"/>
            <a:stretch/>
          </p:blipFill>
          <p:spPr bwMode="auto">
            <a:xfrm>
              <a:off x="3100387" y="6001848"/>
              <a:ext cx="8048830" cy="662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www.frontiersin.org/files/Articles/684092/fmicb-12-684092-HTML/image_m/fmicb-12-684092-g001.jpg">
              <a:extLst>
                <a:ext uri="{FF2B5EF4-FFF2-40B4-BE49-F238E27FC236}">
                  <a16:creationId xmlns:a16="http://schemas.microsoft.com/office/drawing/2014/main" id="{BDA96334-D310-4F2D-AA5C-1453868FB3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15497" b="58805"/>
            <a:stretch/>
          </p:blipFill>
          <p:spPr bwMode="auto">
            <a:xfrm>
              <a:off x="4347713" y="1470761"/>
              <a:ext cx="6801504" cy="44987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www.frontiersin.org/files/Articles/684092/fmicb-12-684092-HTML/image_m/fmicb-12-684092-g001.jpg">
              <a:extLst>
                <a:ext uri="{FF2B5EF4-FFF2-40B4-BE49-F238E27FC236}">
                  <a16:creationId xmlns:a16="http://schemas.microsoft.com/office/drawing/2014/main" id="{CF3C8DFE-AD38-4204-9393-8CF35EA6410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15497" t="41195" r="7765" b="47113"/>
            <a:stretch/>
          </p:blipFill>
          <p:spPr bwMode="auto">
            <a:xfrm>
              <a:off x="4347713" y="161683"/>
              <a:ext cx="6176513" cy="127670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A55292F-8624-464C-AA73-063F2CEE8AA1}"/>
                </a:ext>
              </a:extLst>
            </p:cNvPr>
            <p:cNvGrpSpPr/>
            <p:nvPr/>
          </p:nvGrpSpPr>
          <p:grpSpPr>
            <a:xfrm>
              <a:off x="3749617" y="483529"/>
              <a:ext cx="3489671" cy="1957746"/>
              <a:chOff x="3749617" y="483529"/>
              <a:chExt cx="3489671" cy="1957746"/>
            </a:xfrm>
          </p:grpSpPr>
          <p:cxnSp>
            <p:nvCxnSpPr>
              <p:cNvPr id="9" name="Straight Connector 8">
                <a:extLst>
                  <a:ext uri="{FF2B5EF4-FFF2-40B4-BE49-F238E27FC236}">
                    <a16:creationId xmlns:a16="http://schemas.microsoft.com/office/drawing/2014/main" id="{36A00C7A-6813-4EEB-9BA2-1F772B9843E7}"/>
                  </a:ext>
                </a:extLst>
              </p:cNvPr>
              <p:cNvCxnSpPr>
                <a:cxnSpLocks/>
              </p:cNvCxnSpPr>
              <p:nvPr/>
            </p:nvCxnSpPr>
            <p:spPr>
              <a:xfrm flipH="1">
                <a:off x="4313208" y="2441275"/>
                <a:ext cx="2926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B9E1BE-477A-4613-A8EC-18FDA4BD9B81}"/>
                  </a:ext>
                </a:extLst>
              </p:cNvPr>
              <p:cNvCxnSpPr>
                <a:cxnSpLocks/>
              </p:cNvCxnSpPr>
              <p:nvPr/>
            </p:nvCxnSpPr>
            <p:spPr>
              <a:xfrm flipH="1">
                <a:off x="4313208" y="483529"/>
                <a:ext cx="10006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16AFFBD-85C6-43CB-8335-C1109758F767}"/>
                  </a:ext>
                </a:extLst>
              </p:cNvPr>
              <p:cNvGrpSpPr/>
              <p:nvPr/>
            </p:nvGrpSpPr>
            <p:grpSpPr>
              <a:xfrm>
                <a:off x="3749617" y="483529"/>
                <a:ext cx="563591" cy="1957746"/>
                <a:chOff x="3749617" y="483529"/>
                <a:chExt cx="563591" cy="1957746"/>
              </a:xfrm>
            </p:grpSpPr>
            <p:cxnSp>
              <p:nvCxnSpPr>
                <p:cNvPr id="27" name="Straight Connector 26">
                  <a:extLst>
                    <a:ext uri="{FF2B5EF4-FFF2-40B4-BE49-F238E27FC236}">
                      <a16:creationId xmlns:a16="http://schemas.microsoft.com/office/drawing/2014/main" id="{972DB4E2-1BC4-4DC5-883B-104AC5B413F3}"/>
                    </a:ext>
                  </a:extLst>
                </p:cNvPr>
                <p:cNvCxnSpPr>
                  <a:cxnSpLocks/>
                </p:cNvCxnSpPr>
                <p:nvPr/>
              </p:nvCxnSpPr>
              <p:spPr>
                <a:xfrm flipV="1">
                  <a:off x="4313208" y="483529"/>
                  <a:ext cx="0" cy="1957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579F65-1B13-4AB7-A007-E8C8B99B7297}"/>
                    </a:ext>
                  </a:extLst>
                </p:cNvPr>
                <p:cNvCxnSpPr>
                  <a:cxnSpLocks/>
                </p:cNvCxnSpPr>
                <p:nvPr/>
              </p:nvCxnSpPr>
              <p:spPr>
                <a:xfrm flipH="1">
                  <a:off x="3749617" y="1462402"/>
                  <a:ext cx="5635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4" name="Straight Connector 33">
              <a:extLst>
                <a:ext uri="{FF2B5EF4-FFF2-40B4-BE49-F238E27FC236}">
                  <a16:creationId xmlns:a16="http://schemas.microsoft.com/office/drawing/2014/main" id="{BCCADD51-ED6B-4252-A38E-B4B6CF56DAE3}"/>
                </a:ext>
              </a:extLst>
            </p:cNvPr>
            <p:cNvCxnSpPr>
              <a:cxnSpLocks/>
            </p:cNvCxnSpPr>
            <p:nvPr/>
          </p:nvCxnSpPr>
          <p:spPr>
            <a:xfrm flipV="1">
              <a:off x="3749617" y="1471254"/>
              <a:ext cx="0" cy="4670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09F43E-91C8-4B71-91F9-058D1A97FC99}"/>
                </a:ext>
              </a:extLst>
            </p:cNvPr>
            <p:cNvCxnSpPr>
              <a:cxnSpLocks/>
            </p:cNvCxnSpPr>
            <p:nvPr/>
          </p:nvCxnSpPr>
          <p:spPr>
            <a:xfrm flipV="1">
              <a:off x="3094638" y="3806631"/>
              <a:ext cx="0" cy="2651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492EFA-C1AF-46C5-B4D5-D3C812CFDAA6}"/>
                </a:ext>
              </a:extLst>
            </p:cNvPr>
            <p:cNvCxnSpPr>
              <a:cxnSpLocks/>
            </p:cNvCxnSpPr>
            <p:nvPr/>
          </p:nvCxnSpPr>
          <p:spPr>
            <a:xfrm flipH="1">
              <a:off x="3100387" y="3806631"/>
              <a:ext cx="649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7B876AC-4073-472B-8BF9-56EAE7E432BF}"/>
                </a:ext>
              </a:extLst>
            </p:cNvPr>
            <p:cNvSpPr txBox="1"/>
            <p:nvPr/>
          </p:nvSpPr>
          <p:spPr>
            <a:xfrm>
              <a:off x="9221981" y="5968717"/>
              <a:ext cx="1193853" cy="307777"/>
            </a:xfrm>
            <a:prstGeom prst="rect">
              <a:avLst/>
            </a:prstGeom>
            <a:noFill/>
          </p:spPr>
          <p:txBody>
            <a:bodyPr wrap="none" rtlCol="0">
              <a:spAutoFit/>
            </a:bodyPr>
            <a:lstStyle/>
            <a:p>
              <a:r>
                <a:rPr lang="en-US" sz="1400" i="1" dirty="0"/>
                <a:t>Xanthomonas</a:t>
              </a:r>
            </a:p>
          </p:txBody>
        </p:sp>
      </p:grpSp>
      <p:sp>
        <p:nvSpPr>
          <p:cNvPr id="40" name="TextBox 39">
            <a:extLst>
              <a:ext uri="{FF2B5EF4-FFF2-40B4-BE49-F238E27FC236}">
                <a16:creationId xmlns:a16="http://schemas.microsoft.com/office/drawing/2014/main" id="{E8984364-5DD4-4305-ACC3-AD715B5D3A2A}"/>
              </a:ext>
            </a:extLst>
          </p:cNvPr>
          <p:cNvSpPr txBox="1"/>
          <p:nvPr/>
        </p:nvSpPr>
        <p:spPr>
          <a:xfrm>
            <a:off x="104775" y="1303348"/>
            <a:ext cx="3657598" cy="1938992"/>
          </a:xfrm>
          <a:prstGeom prst="rect">
            <a:avLst/>
          </a:prstGeom>
          <a:noFill/>
        </p:spPr>
        <p:txBody>
          <a:bodyPr wrap="square" rtlCol="0">
            <a:spAutoFit/>
          </a:bodyPr>
          <a:lstStyle/>
          <a:p>
            <a:r>
              <a:rPr lang="en-US" sz="2000" dirty="0"/>
              <a:t>Remember: the Xanthomonas genus is polyphyletic. This means that some of the Xanthomonas species are likely to be renamed in the future. </a:t>
            </a:r>
          </a:p>
        </p:txBody>
      </p:sp>
    </p:spTree>
    <p:extLst>
      <p:ext uri="{BB962C8B-B14F-4D97-AF65-F5344CB8AC3E}">
        <p14:creationId xmlns:p14="http://schemas.microsoft.com/office/powerpoint/2010/main" val="240363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https://www.annualreviews.org/na101/home/literatum/publisher/ar/journals/content/phyto/2016/phyto.2016.54.issue-1/annurev-phyto-080615-100147/20160722/images/large/py540163.f1.jpeg">
            <a:extLst>
              <a:ext uri="{FF2B5EF4-FFF2-40B4-BE49-F238E27FC236}">
                <a16:creationId xmlns:a16="http://schemas.microsoft.com/office/drawing/2014/main" id="{730588A6-1316-49AA-B1E8-59E336C9D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4" t="3212" r="63933" b="16989"/>
          <a:stretch/>
        </p:blipFill>
        <p:spPr bwMode="auto">
          <a:xfrm>
            <a:off x="406968" y="1004724"/>
            <a:ext cx="3531428" cy="5853274"/>
          </a:xfrm>
          <a:prstGeom prst="rect">
            <a:avLst/>
          </a:prstGeom>
          <a:noFill/>
          <a:extLst>
            <a:ext uri="{909E8E84-426E-40DD-AFC4-6F175D3DCCD1}">
              <a14:hiddenFill xmlns:a14="http://schemas.microsoft.com/office/drawing/2010/main">
                <a:solidFill>
                  <a:srgbClr val="FFFFFF"/>
                </a:solidFill>
              </a14:hiddenFill>
            </a:ext>
          </a:extLst>
        </p:spPr>
      </p:pic>
      <p:sp>
        <p:nvSpPr>
          <p:cNvPr id="66" name="Title 1">
            <a:extLst>
              <a:ext uri="{FF2B5EF4-FFF2-40B4-BE49-F238E27FC236}">
                <a16:creationId xmlns:a16="http://schemas.microsoft.com/office/drawing/2014/main" id="{E62081FD-9C5A-428F-8A45-D7DD37A86D9B}"/>
              </a:ext>
            </a:extLst>
          </p:cNvPr>
          <p:cNvSpPr>
            <a:spLocks noGrp="1"/>
          </p:cNvSpPr>
          <p:nvPr>
            <p:ph type="title"/>
          </p:nvPr>
        </p:nvSpPr>
        <p:spPr>
          <a:xfrm>
            <a:off x="0" y="276203"/>
            <a:ext cx="11849332" cy="389916"/>
          </a:xfrm>
        </p:spPr>
        <p:txBody>
          <a:bodyPr>
            <a:noAutofit/>
          </a:bodyPr>
          <a:lstStyle/>
          <a:p>
            <a:r>
              <a:rPr lang="en-US" sz="2800" dirty="0"/>
              <a:t>Genome Reduction in </a:t>
            </a:r>
            <a:r>
              <a:rPr lang="en-US" sz="2800" i="1" dirty="0"/>
              <a:t>Xanthomonas</a:t>
            </a:r>
            <a:endParaRPr lang="en-US" sz="2800" dirty="0"/>
          </a:p>
        </p:txBody>
      </p:sp>
    </p:spTree>
    <p:extLst>
      <p:ext uri="{BB962C8B-B14F-4D97-AF65-F5344CB8AC3E}">
        <p14:creationId xmlns:p14="http://schemas.microsoft.com/office/powerpoint/2010/main" val="192399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E5E4B9-6412-4538-8664-4FA36318D81F}"/>
              </a:ext>
            </a:extLst>
          </p:cNvPr>
          <p:cNvGrpSpPr/>
          <p:nvPr/>
        </p:nvGrpSpPr>
        <p:grpSpPr>
          <a:xfrm>
            <a:off x="406968" y="1004724"/>
            <a:ext cx="4290999" cy="5853274"/>
            <a:chOff x="3372463" y="648927"/>
            <a:chExt cx="4551832" cy="6209071"/>
          </a:xfrm>
        </p:grpSpPr>
        <p:pic>
          <p:nvPicPr>
            <p:cNvPr id="22" name="Picture 4" descr="https://www.annualreviews.org/na101/home/literatum/publisher/ar/journals/content/phyto/2016/phyto.2016.54.issue-1/annurev-phyto-080615-100147/20160722/images/large/py540163.f1.jpeg">
              <a:extLst>
                <a:ext uri="{FF2B5EF4-FFF2-40B4-BE49-F238E27FC236}">
                  <a16:creationId xmlns:a16="http://schemas.microsoft.com/office/drawing/2014/main" id="{730588A6-1316-49AA-B1E8-59E336C9D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4" t="3212" r="63933" b="16989"/>
            <a:stretch/>
          </p:blipFill>
          <p:spPr bwMode="auto">
            <a:xfrm>
              <a:off x="3372463" y="648927"/>
              <a:ext cx="3746090" cy="620907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980929D-F165-466E-BF67-BF9791962870}"/>
                </a:ext>
              </a:extLst>
            </p:cNvPr>
            <p:cNvSpPr/>
            <p:nvPr/>
          </p:nvSpPr>
          <p:spPr>
            <a:xfrm>
              <a:off x="7118553" y="263013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A64D942-F4F4-4B2C-BDC2-3545B4210C02}"/>
                </a:ext>
              </a:extLst>
            </p:cNvPr>
            <p:cNvSpPr/>
            <p:nvPr/>
          </p:nvSpPr>
          <p:spPr>
            <a:xfrm>
              <a:off x="7118553" y="2443315"/>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276C53-0D43-452C-BB09-B88824494E51}"/>
                </a:ext>
              </a:extLst>
            </p:cNvPr>
            <p:cNvSpPr/>
            <p:nvPr/>
          </p:nvSpPr>
          <p:spPr>
            <a:xfrm>
              <a:off x="7118553" y="205020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8E2F65E-9C30-47EE-BC6B-D75A6E469AFC}"/>
                </a:ext>
              </a:extLst>
            </p:cNvPr>
            <p:cNvSpPr/>
            <p:nvPr/>
          </p:nvSpPr>
          <p:spPr>
            <a:xfrm>
              <a:off x="7118553" y="395256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C64B11-C543-481F-9111-7EBCD4455AAE}"/>
                </a:ext>
              </a:extLst>
            </p:cNvPr>
            <p:cNvSpPr/>
            <p:nvPr/>
          </p:nvSpPr>
          <p:spPr>
            <a:xfrm>
              <a:off x="7118553" y="435645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37819A-B232-4CE2-BF46-27336C0C8ADF}"/>
                </a:ext>
              </a:extLst>
            </p:cNvPr>
            <p:cNvSpPr/>
            <p:nvPr/>
          </p:nvSpPr>
          <p:spPr>
            <a:xfrm>
              <a:off x="7118553" y="5343820"/>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33D18D-AB34-4F7E-8D49-24DA6046A089}"/>
                </a:ext>
              </a:extLst>
            </p:cNvPr>
            <p:cNvSpPr/>
            <p:nvPr/>
          </p:nvSpPr>
          <p:spPr>
            <a:xfrm>
              <a:off x="7118552" y="5506046"/>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51C34B2-DA78-4E3D-A0C2-AC3984FF194B}"/>
                </a:ext>
              </a:extLst>
            </p:cNvPr>
            <p:cNvSpPr/>
            <p:nvPr/>
          </p:nvSpPr>
          <p:spPr>
            <a:xfrm>
              <a:off x="7384025" y="205020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800A30-A649-4FB8-ADC0-C3D1025E35E5}"/>
                </a:ext>
              </a:extLst>
            </p:cNvPr>
            <p:cNvSpPr/>
            <p:nvPr/>
          </p:nvSpPr>
          <p:spPr>
            <a:xfrm>
              <a:off x="7384025" y="187032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D4A1D21-7BBD-46EB-9AEA-CAB08B268443}"/>
                </a:ext>
              </a:extLst>
            </p:cNvPr>
            <p:cNvSpPr/>
            <p:nvPr/>
          </p:nvSpPr>
          <p:spPr>
            <a:xfrm>
              <a:off x="7384025" y="16840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F0BC73-CD7A-4F73-B7B3-B4C993603F71}"/>
                </a:ext>
              </a:extLst>
            </p:cNvPr>
            <p:cNvSpPr/>
            <p:nvPr/>
          </p:nvSpPr>
          <p:spPr>
            <a:xfrm>
              <a:off x="7384025" y="150416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C742B6-94F7-4771-A3DE-D114D28FDE32}"/>
                </a:ext>
              </a:extLst>
            </p:cNvPr>
            <p:cNvSpPr/>
            <p:nvPr/>
          </p:nvSpPr>
          <p:spPr>
            <a:xfrm>
              <a:off x="7384025" y="13153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331DB4D-1961-41AD-9278-D60EF3C6C0EE}"/>
                </a:ext>
              </a:extLst>
            </p:cNvPr>
            <p:cNvSpPr/>
            <p:nvPr/>
          </p:nvSpPr>
          <p:spPr>
            <a:xfrm>
              <a:off x="7384025" y="113546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FC31449-E259-4711-85AB-DDD18A9AE11B}"/>
                </a:ext>
              </a:extLst>
            </p:cNvPr>
            <p:cNvSpPr/>
            <p:nvPr/>
          </p:nvSpPr>
          <p:spPr>
            <a:xfrm>
              <a:off x="7379109" y="243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349742C-616A-4003-94FB-2187FF20A089}"/>
                </a:ext>
              </a:extLst>
            </p:cNvPr>
            <p:cNvGrpSpPr/>
            <p:nvPr/>
          </p:nvGrpSpPr>
          <p:grpSpPr>
            <a:xfrm>
              <a:off x="7384025" y="3031224"/>
              <a:ext cx="265472" cy="947805"/>
              <a:chOff x="7536425" y="1467739"/>
              <a:chExt cx="265472" cy="947805"/>
            </a:xfrm>
          </p:grpSpPr>
          <p:sp>
            <p:nvSpPr>
              <p:cNvPr id="51" name="Rectangle 50">
                <a:extLst>
                  <a:ext uri="{FF2B5EF4-FFF2-40B4-BE49-F238E27FC236}">
                    <a16:creationId xmlns:a16="http://schemas.microsoft.com/office/drawing/2014/main" id="{172429F2-6FBC-4B3F-AC4A-4408FD7289EB}"/>
                  </a:ext>
                </a:extLst>
              </p:cNvPr>
              <p:cNvSpPr/>
              <p:nvPr/>
            </p:nvSpPr>
            <p:spPr>
              <a:xfrm>
                <a:off x="7536425" y="2228730"/>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5C3DE0-949C-4206-A67A-6A21C2AA6E89}"/>
                  </a:ext>
                </a:extLst>
              </p:cNvPr>
              <p:cNvSpPr/>
              <p:nvPr/>
            </p:nvSpPr>
            <p:spPr>
              <a:xfrm>
                <a:off x="7536425" y="1836443"/>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B21DF14-6588-4370-857C-D49763E0576C}"/>
                  </a:ext>
                </a:extLst>
              </p:cNvPr>
              <p:cNvSpPr/>
              <p:nvPr/>
            </p:nvSpPr>
            <p:spPr>
              <a:xfrm>
                <a:off x="7536425" y="146773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9F2F53E6-DFAA-45AB-881E-FF59ACDE0913}"/>
                </a:ext>
              </a:extLst>
            </p:cNvPr>
            <p:cNvSpPr/>
            <p:nvPr/>
          </p:nvSpPr>
          <p:spPr>
            <a:xfrm>
              <a:off x="7379109" y="49308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093E9E5-F521-40F1-8C87-B4F46239ECE9}"/>
                </a:ext>
              </a:extLst>
            </p:cNvPr>
            <p:cNvSpPr/>
            <p:nvPr/>
          </p:nvSpPr>
          <p:spPr>
            <a:xfrm>
              <a:off x="7379109" y="4750978"/>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906D8F1-EAB6-4917-8DDC-DE969291012F}"/>
                </a:ext>
              </a:extLst>
            </p:cNvPr>
            <p:cNvSpPr/>
            <p:nvPr/>
          </p:nvSpPr>
          <p:spPr>
            <a:xfrm>
              <a:off x="7379109" y="456469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4BFBC1E-233C-4422-91A1-33B2B3517CBA}"/>
                </a:ext>
              </a:extLst>
            </p:cNvPr>
            <p:cNvSpPr/>
            <p:nvPr/>
          </p:nvSpPr>
          <p:spPr>
            <a:xfrm>
              <a:off x="7379109" y="4161157"/>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FB9BB1A-E242-44B9-B9A9-F15A993F2203}"/>
                </a:ext>
              </a:extLst>
            </p:cNvPr>
            <p:cNvSpPr/>
            <p:nvPr/>
          </p:nvSpPr>
          <p:spPr>
            <a:xfrm>
              <a:off x="7379109" y="3972569"/>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91591DC-0690-4FAA-9F0C-2485DDA7F274}"/>
                </a:ext>
              </a:extLst>
            </p:cNvPr>
            <p:cNvSpPr/>
            <p:nvPr/>
          </p:nvSpPr>
          <p:spPr>
            <a:xfrm>
              <a:off x="7379109" y="6258384"/>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C0B6175-62EE-4BDB-8023-5E1B4144C1D0}"/>
                </a:ext>
              </a:extLst>
            </p:cNvPr>
            <p:cNvSpPr/>
            <p:nvPr/>
          </p:nvSpPr>
          <p:spPr>
            <a:xfrm>
              <a:off x="7379109" y="6078505"/>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43DC90C-CD46-45A5-BB99-B38C0FD778EA}"/>
                </a:ext>
              </a:extLst>
            </p:cNvPr>
            <p:cNvSpPr txBox="1"/>
            <p:nvPr/>
          </p:nvSpPr>
          <p:spPr>
            <a:xfrm>
              <a:off x="7041938" y="698821"/>
              <a:ext cx="882357" cy="369332"/>
            </a:xfrm>
            <a:prstGeom prst="rect">
              <a:avLst/>
            </a:prstGeom>
            <a:noFill/>
          </p:spPr>
          <p:txBody>
            <a:bodyPr wrap="none" rtlCol="0">
              <a:spAutoFit/>
            </a:bodyPr>
            <a:lstStyle/>
            <a:p>
              <a:r>
                <a:rPr lang="en-US" b="1" dirty="0"/>
                <a:t>Tissue</a:t>
              </a:r>
            </a:p>
          </p:txBody>
        </p:sp>
      </p:grpSp>
      <p:sp>
        <p:nvSpPr>
          <p:cNvPr id="64" name="Rectangle 63">
            <a:extLst>
              <a:ext uri="{FF2B5EF4-FFF2-40B4-BE49-F238E27FC236}">
                <a16:creationId xmlns:a16="http://schemas.microsoft.com/office/drawing/2014/main" id="{2A630705-F6C1-42FF-8BFA-2AD934C68E15}"/>
              </a:ext>
            </a:extLst>
          </p:cNvPr>
          <p:cNvSpPr/>
          <p:nvPr/>
        </p:nvSpPr>
        <p:spPr>
          <a:xfrm>
            <a:off x="6140931" y="2323911"/>
            <a:ext cx="265472" cy="18681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50F2E1-0A27-43E3-85DE-9092964D48FF}"/>
              </a:ext>
            </a:extLst>
          </p:cNvPr>
          <p:cNvSpPr/>
          <p:nvPr/>
        </p:nvSpPr>
        <p:spPr>
          <a:xfrm>
            <a:off x="6140931" y="1673513"/>
            <a:ext cx="265472" cy="1868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E62081FD-9C5A-428F-8A45-D7DD37A86D9B}"/>
              </a:ext>
            </a:extLst>
          </p:cNvPr>
          <p:cNvSpPr>
            <a:spLocks noGrp="1"/>
          </p:cNvSpPr>
          <p:nvPr>
            <p:ph type="title"/>
          </p:nvPr>
        </p:nvSpPr>
        <p:spPr>
          <a:xfrm>
            <a:off x="104775" y="423145"/>
            <a:ext cx="11849332" cy="45719"/>
          </a:xfrm>
        </p:spPr>
        <p:txBody>
          <a:bodyPr>
            <a:noAutofit/>
          </a:bodyPr>
          <a:lstStyle/>
          <a:p>
            <a:r>
              <a:rPr lang="en-US" sz="2800" dirty="0"/>
              <a:t>Xanthomonas strains have switched tissue tropism repeatedly during their evolutionary histories</a:t>
            </a:r>
          </a:p>
        </p:txBody>
      </p:sp>
      <p:sp>
        <p:nvSpPr>
          <p:cNvPr id="67" name="TextBox 66">
            <a:extLst>
              <a:ext uri="{FF2B5EF4-FFF2-40B4-BE49-F238E27FC236}">
                <a16:creationId xmlns:a16="http://schemas.microsoft.com/office/drawing/2014/main" id="{C25D852D-EB05-487A-B58E-2618122AEAA3}"/>
              </a:ext>
            </a:extLst>
          </p:cNvPr>
          <p:cNvSpPr txBox="1"/>
          <p:nvPr/>
        </p:nvSpPr>
        <p:spPr>
          <a:xfrm>
            <a:off x="6048970" y="1063409"/>
            <a:ext cx="687561" cy="369332"/>
          </a:xfrm>
          <a:prstGeom prst="rect">
            <a:avLst/>
          </a:prstGeom>
          <a:noFill/>
        </p:spPr>
        <p:txBody>
          <a:bodyPr wrap="none" rtlCol="0">
            <a:spAutoFit/>
          </a:bodyPr>
          <a:lstStyle/>
          <a:p>
            <a:r>
              <a:rPr lang="en-US" b="1" dirty="0"/>
              <a:t>Key:</a:t>
            </a:r>
          </a:p>
        </p:txBody>
      </p:sp>
    </p:spTree>
    <p:extLst>
      <p:ext uri="{BB962C8B-B14F-4D97-AF65-F5344CB8AC3E}">
        <p14:creationId xmlns:p14="http://schemas.microsoft.com/office/powerpoint/2010/main" val="152850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1182-ABDC-4105-A3CA-F462E35279D9}"/>
              </a:ext>
            </a:extLst>
          </p:cNvPr>
          <p:cNvSpPr>
            <a:spLocks noGrp="1"/>
          </p:cNvSpPr>
          <p:nvPr>
            <p:ph type="ctrTitle"/>
          </p:nvPr>
        </p:nvSpPr>
        <p:spPr/>
        <p:txBody>
          <a:bodyPr/>
          <a:lstStyle/>
          <a:p>
            <a:r>
              <a:rPr lang="en-US" i="1" dirty="0"/>
              <a:t>Disease Biology</a:t>
            </a:r>
            <a:endParaRPr lang="en-US" dirty="0"/>
          </a:p>
        </p:txBody>
      </p:sp>
      <p:sp>
        <p:nvSpPr>
          <p:cNvPr id="5" name="Subtitle 4">
            <a:extLst>
              <a:ext uri="{FF2B5EF4-FFF2-40B4-BE49-F238E27FC236}">
                <a16:creationId xmlns:a16="http://schemas.microsoft.com/office/drawing/2014/main" id="{50DF08B4-D4A8-46E8-AF38-D9F4FAD6166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4124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E92B32-49FE-48C3-BE2A-EDBBE97673AD}"/>
              </a:ext>
            </a:extLst>
          </p:cNvPr>
          <p:cNvSpPr>
            <a:spLocks noGrp="1"/>
          </p:cNvSpPr>
          <p:nvPr>
            <p:ph type="title"/>
          </p:nvPr>
        </p:nvSpPr>
        <p:spPr>
          <a:xfrm>
            <a:off x="838200" y="365125"/>
            <a:ext cx="10515600" cy="503093"/>
          </a:xfrm>
        </p:spPr>
        <p:txBody>
          <a:bodyPr>
            <a:normAutofit fontScale="90000"/>
          </a:bodyPr>
          <a:lstStyle/>
          <a:p>
            <a:r>
              <a:rPr lang="en-US" dirty="0"/>
              <a:t>Foliar pathogenesis: Life on &amp; in a leaf </a:t>
            </a:r>
          </a:p>
        </p:txBody>
      </p:sp>
      <p:grpSp>
        <p:nvGrpSpPr>
          <p:cNvPr id="8" name="Group 7">
            <a:extLst>
              <a:ext uri="{FF2B5EF4-FFF2-40B4-BE49-F238E27FC236}">
                <a16:creationId xmlns:a16="http://schemas.microsoft.com/office/drawing/2014/main" id="{571B8110-842D-452A-8D69-6F5B9F7F3F04}"/>
              </a:ext>
            </a:extLst>
          </p:cNvPr>
          <p:cNvGrpSpPr/>
          <p:nvPr/>
        </p:nvGrpSpPr>
        <p:grpSpPr>
          <a:xfrm flipH="1">
            <a:off x="5047968" y="1234069"/>
            <a:ext cx="6252566" cy="4835629"/>
            <a:chOff x="2334680" y="961006"/>
            <a:chExt cx="6900377" cy="5336635"/>
          </a:xfrm>
        </p:grpSpPr>
        <p:pic>
          <p:nvPicPr>
            <p:cNvPr id="12" name="Picture 2" descr="https://upload.wikimedia.org/wikipedia/commons/thumb/6/60/Leaf_Structure.svg/2000px-Leaf_Structure.svg.png">
              <a:extLst>
                <a:ext uri="{FF2B5EF4-FFF2-40B4-BE49-F238E27FC236}">
                  <a16:creationId xmlns:a16="http://schemas.microsoft.com/office/drawing/2014/main" id="{6A9FDBEB-B2FC-40D6-9E91-CB78283CBBC0}"/>
                </a:ext>
              </a:extLst>
            </p:cNvPr>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2851" b="89347" l="2750" r="98650">
                          <a14:foregroundMark x1="9400" y1="28657" x2="5500" y2="36684"/>
                          <a14:foregroundMark x1="5500" y1="36684" x2="10250" y2="42386"/>
                          <a14:foregroundMark x1="10250" y1="42386" x2="10250" y2="42311"/>
                          <a14:foregroundMark x1="28300" y1="10653" x2="34150" y2="11853"/>
                          <a14:foregroundMark x1="34150" y1="11853" x2="35250" y2="14029"/>
                          <a14:foregroundMark x1="41900" y1="10953" x2="41900" y2="10953"/>
                          <a14:foregroundMark x1="39700" y1="10053" x2="45100" y2="5026"/>
                          <a14:foregroundMark x1="45100" y1="5026" x2="49150" y2="5326"/>
                          <a14:foregroundMark x1="85600" y1="66467" x2="91950" y2="63616"/>
                          <a14:foregroundMark x1="91950" y1="63616" x2="96750" y2="57914"/>
                          <a14:foregroundMark x1="96750" y1="57914" x2="94800" y2="48237"/>
                          <a14:foregroundMark x1="94800" y1="48237" x2="90750" y2="44261"/>
                          <a14:foregroundMark x1="97950" y1="60990" x2="96900" y2="56339"/>
                          <a14:foregroundMark x1="97900" y1="48987" x2="98650" y2="53638"/>
                          <a14:foregroundMark x1="6550" y1="33608" x2="5550" y2="26857"/>
                          <a14:foregroundMark x1="4550" y1="26482" x2="3450" y2="26932"/>
                          <a14:foregroundMark x1="2800" y1="39910" x2="4100" y2="38110"/>
                          <a14:foregroundMark x1="96000" y1="46287" x2="51250" y2="20405"/>
                          <a14:foregroundMark x1="79750" y1="37359" x2="79750" y2="37359"/>
                          <a14:foregroundMark x1="79200" y1="36309" x2="79200" y2="36309"/>
                          <a14:foregroundMark x1="79100" y1="36234" x2="74600" y2="33158"/>
                          <a14:foregroundMark x1="75250" y1="33533" x2="67600" y2="27982"/>
                          <a14:foregroundMark x1="79250" y1="35634" x2="85000" y2="40285"/>
                          <a14:foregroundMark x1="85000" y1="40285" x2="96000" y2="45386"/>
                          <a14:foregroundMark x1="88300" y1="41785" x2="82750" y2="37584"/>
                          <a14:foregroundMark x1="82750" y1="37584" x2="82750" y2="37584"/>
                          <a14:foregroundMark x1="89500" y1="43961" x2="79900" y2="35784"/>
                          <a14:foregroundMark x1="86850" y1="40285" x2="98100" y2="48237"/>
                          <a14:foregroundMark x1="98300" y1="48312" x2="96150" y2="45686"/>
                          <a14:foregroundMark x1="67750" y1="28207" x2="44100" y2="14929"/>
                          <a14:foregroundMark x1="46650" y1="16354" x2="32500" y2="6977"/>
                          <a14:foregroundMark x1="64400" y1="31883" x2="70600" y2="30083"/>
                          <a14:foregroundMark x1="70600" y1="30083" x2="65250" y2="28132"/>
                          <a14:foregroundMark x1="70150" y1="29407" x2="66300" y2="27232"/>
                          <a14:foregroundMark x1="43100" y1="4276" x2="49300" y2="5551"/>
                          <a14:foregroundMark x1="49300" y1="5551" x2="51600" y2="6902"/>
                          <a14:foregroundMark x1="52400" y1="5701" x2="46650" y2="2851"/>
                          <a14:foregroundMark x1="46650" y1="2851" x2="40600" y2="5476"/>
                          <a14:foregroundMark x1="40600" y1="5476" x2="36400" y2="10428"/>
                          <a14:foregroundMark x1="39600" y1="13878" x2="43850" y2="7202"/>
                          <a14:foregroundMark x1="43850" y1="7202" x2="50500" y2="6827"/>
                          <a14:foregroundMark x1="69700" y1="29707" x2="65250" y2="27007"/>
                          <a14:foregroundMark x1="73250" y1="28732" x2="75100" y2="29257"/>
                          <a14:foregroundMark x1="73400" y1="27532" x2="71900" y2="27232"/>
                          <a14:foregroundMark x1="74350" y1="28657" x2="73200" y2="27982"/>
                          <a14:foregroundMark x1="70800" y1="27382" x2="66750" y2="27457"/>
                        </a14:backgroundRemoval>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1911" t="3930" r="39863" b="23109"/>
            <a:stretch/>
          </p:blipFill>
          <p:spPr bwMode="auto">
            <a:xfrm rot="20368361">
              <a:off x="2930288" y="961006"/>
              <a:ext cx="5292309" cy="5336635"/>
            </a:xfrm>
            <a:prstGeom prst="snip2Diag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F03D3BF-1980-4F7C-BE45-29203E286D82}"/>
                </a:ext>
              </a:extLst>
            </p:cNvPr>
            <p:cNvSpPr/>
            <p:nvPr/>
          </p:nvSpPr>
          <p:spPr>
            <a:xfrm rot="235317">
              <a:off x="2334680" y="1422339"/>
              <a:ext cx="1870462" cy="377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746D69-76DC-4DBD-84DC-AB3611094591}"/>
                </a:ext>
              </a:extLst>
            </p:cNvPr>
            <p:cNvSpPr/>
            <p:nvPr/>
          </p:nvSpPr>
          <p:spPr>
            <a:xfrm rot="235317">
              <a:off x="7364595" y="1515744"/>
              <a:ext cx="1870462" cy="377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447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result for hydathode">
            <a:extLst>
              <a:ext uri="{FF2B5EF4-FFF2-40B4-BE49-F238E27FC236}">
                <a16:creationId xmlns:a16="http://schemas.microsoft.com/office/drawing/2014/main" id="{EF2226E8-AAD1-4A34-81C7-2BE1539C5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141" y="3903143"/>
            <a:ext cx="3101976" cy="20499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a:extLst>
              <a:ext uri="{FF2B5EF4-FFF2-40B4-BE49-F238E27FC236}">
                <a16:creationId xmlns:a16="http://schemas.microsoft.com/office/drawing/2014/main" id="{CA7768A2-3A07-4A12-BC0E-84777F81E9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7" t="34517" b="5881"/>
          <a:stretch/>
        </p:blipFill>
        <p:spPr bwMode="auto">
          <a:xfrm>
            <a:off x="7518475" y="934718"/>
            <a:ext cx="3101976" cy="22083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F964383B-90D6-463A-AE71-C7EA99C5C704}"/>
              </a:ext>
            </a:extLst>
          </p:cNvPr>
          <p:cNvCxnSpPr/>
          <p:nvPr/>
        </p:nvCxnSpPr>
        <p:spPr>
          <a:xfrm flipV="1">
            <a:off x="10171815" y="2931514"/>
            <a:ext cx="0" cy="3962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3343F3-F3EA-494C-ACD5-E80AF535E2F3}"/>
              </a:ext>
            </a:extLst>
          </p:cNvPr>
          <p:cNvSpPr txBox="1"/>
          <p:nvPr/>
        </p:nvSpPr>
        <p:spPr>
          <a:xfrm>
            <a:off x="733095" y="258618"/>
            <a:ext cx="6459012" cy="461665"/>
          </a:xfrm>
          <a:prstGeom prst="rect">
            <a:avLst/>
          </a:prstGeom>
          <a:noFill/>
        </p:spPr>
        <p:txBody>
          <a:bodyPr wrap="none" rtlCol="0">
            <a:spAutoFit/>
          </a:bodyPr>
          <a:lstStyle/>
          <a:p>
            <a:r>
              <a:rPr lang="en-US" sz="2400" dirty="0"/>
              <a:t>Additional visuals/jargon about leaf anatomy</a:t>
            </a:r>
          </a:p>
        </p:txBody>
      </p:sp>
      <p:sp>
        <p:nvSpPr>
          <p:cNvPr id="30" name="TextBox 29">
            <a:extLst>
              <a:ext uri="{FF2B5EF4-FFF2-40B4-BE49-F238E27FC236}">
                <a16:creationId xmlns:a16="http://schemas.microsoft.com/office/drawing/2014/main" id="{4790F525-EE7C-4446-A528-CF5D7DA4A98A}"/>
              </a:ext>
            </a:extLst>
          </p:cNvPr>
          <p:cNvSpPr txBox="1"/>
          <p:nvPr/>
        </p:nvSpPr>
        <p:spPr>
          <a:xfrm>
            <a:off x="6464815" y="5996749"/>
            <a:ext cx="4885932" cy="646331"/>
          </a:xfrm>
          <a:prstGeom prst="rect">
            <a:avLst/>
          </a:prstGeom>
          <a:noFill/>
        </p:spPr>
        <p:txBody>
          <a:bodyPr wrap="square" rtlCol="0">
            <a:spAutoFit/>
          </a:bodyPr>
          <a:lstStyle/>
          <a:p>
            <a:r>
              <a:rPr lang="en-US" dirty="0"/>
              <a:t>If xylem pressure is too strong, hydathodes act as “pressure valves” and release fluid as</a:t>
            </a:r>
            <a:endParaRPr lang="en-US" b="1" dirty="0">
              <a:solidFill>
                <a:srgbClr val="7030A0"/>
              </a:solidFill>
            </a:endParaRPr>
          </a:p>
        </p:txBody>
      </p:sp>
      <p:sp>
        <p:nvSpPr>
          <p:cNvPr id="31" name="Oval 30">
            <a:extLst>
              <a:ext uri="{FF2B5EF4-FFF2-40B4-BE49-F238E27FC236}">
                <a16:creationId xmlns:a16="http://schemas.microsoft.com/office/drawing/2014/main" id="{7526AFC6-F48B-4012-8A7F-C0CCA9127FD7}"/>
              </a:ext>
            </a:extLst>
          </p:cNvPr>
          <p:cNvSpPr/>
          <p:nvPr/>
        </p:nvSpPr>
        <p:spPr>
          <a:xfrm>
            <a:off x="10370781" y="4263144"/>
            <a:ext cx="350982" cy="331601"/>
          </a:xfrm>
          <a:prstGeom prst="ellipse">
            <a:avLst/>
          </a:prstGeom>
          <a:noFill/>
          <a:ln w="571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94208E2-C355-44F6-B175-826DAF57A086}"/>
              </a:ext>
            </a:extLst>
          </p:cNvPr>
          <p:cNvCxnSpPr>
            <a:cxnSpLocks/>
          </p:cNvCxnSpPr>
          <p:nvPr/>
        </p:nvCxnSpPr>
        <p:spPr>
          <a:xfrm flipV="1">
            <a:off x="8402128" y="4638443"/>
            <a:ext cx="1968653" cy="139655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9DD07BAF-E803-4FFC-B098-FB5D7977DF92}"/>
              </a:ext>
            </a:extLst>
          </p:cNvPr>
          <p:cNvGrpSpPr/>
          <p:nvPr/>
        </p:nvGrpSpPr>
        <p:grpSpPr>
          <a:xfrm>
            <a:off x="1414875" y="1035007"/>
            <a:ext cx="5846504" cy="3565253"/>
            <a:chOff x="5244182" y="782424"/>
            <a:chExt cx="5846504" cy="3565253"/>
          </a:xfrm>
        </p:grpSpPr>
        <p:grpSp>
          <p:nvGrpSpPr>
            <p:cNvPr id="37" name="Group 36">
              <a:extLst>
                <a:ext uri="{FF2B5EF4-FFF2-40B4-BE49-F238E27FC236}">
                  <a16:creationId xmlns:a16="http://schemas.microsoft.com/office/drawing/2014/main" id="{314F5BA4-0675-46F5-A57B-A95EEC3D4442}"/>
                </a:ext>
              </a:extLst>
            </p:cNvPr>
            <p:cNvGrpSpPr/>
            <p:nvPr/>
          </p:nvGrpSpPr>
          <p:grpSpPr>
            <a:xfrm>
              <a:off x="5244182" y="782424"/>
              <a:ext cx="5670388" cy="3565253"/>
              <a:chOff x="640170" y="373048"/>
              <a:chExt cx="10160333" cy="6388304"/>
            </a:xfrm>
          </p:grpSpPr>
          <p:pic>
            <p:nvPicPr>
              <p:cNvPr id="41" name="Picture 2" descr="Image">
                <a:extLst>
                  <a:ext uri="{FF2B5EF4-FFF2-40B4-BE49-F238E27FC236}">
                    <a16:creationId xmlns:a16="http://schemas.microsoft.com/office/drawing/2014/main" id="{7CED60A8-0100-4819-A357-DCFA028D51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46" b="40062"/>
              <a:stretch/>
            </p:blipFill>
            <p:spPr bwMode="auto">
              <a:xfrm>
                <a:off x="2813145" y="1002579"/>
                <a:ext cx="7437749" cy="453305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221C08F-1E14-4CEF-9E6F-0249907486C1}"/>
                  </a:ext>
                </a:extLst>
              </p:cNvPr>
              <p:cNvSpPr/>
              <p:nvPr/>
            </p:nvSpPr>
            <p:spPr>
              <a:xfrm>
                <a:off x="1599294" y="773297"/>
                <a:ext cx="5316718" cy="575099"/>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43" name="Rectangle 42">
                <a:extLst>
                  <a:ext uri="{FF2B5EF4-FFF2-40B4-BE49-F238E27FC236}">
                    <a16:creationId xmlns:a16="http://schemas.microsoft.com/office/drawing/2014/main" id="{C6AA8A80-9690-43D6-AD7B-C5216A076FF8}"/>
                  </a:ext>
                </a:extLst>
              </p:cNvPr>
              <p:cNvSpPr/>
              <p:nvPr/>
            </p:nvSpPr>
            <p:spPr>
              <a:xfrm>
                <a:off x="5204551" y="1243712"/>
                <a:ext cx="3096582" cy="575099"/>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44" name="TextBox 43">
                <a:extLst>
                  <a:ext uri="{FF2B5EF4-FFF2-40B4-BE49-F238E27FC236}">
                    <a16:creationId xmlns:a16="http://schemas.microsoft.com/office/drawing/2014/main" id="{80E3CEAA-E134-4890-A9E7-C82048F38BD3}"/>
                  </a:ext>
                </a:extLst>
              </p:cNvPr>
              <p:cNvSpPr txBox="1"/>
              <p:nvPr/>
            </p:nvSpPr>
            <p:spPr>
              <a:xfrm>
                <a:off x="640170" y="373048"/>
                <a:ext cx="8850125" cy="1268407"/>
              </a:xfrm>
              <a:prstGeom prst="rect">
                <a:avLst/>
              </a:prstGeom>
              <a:solidFill>
                <a:schemeClr val="bg1"/>
              </a:solidFill>
            </p:spPr>
            <p:txBody>
              <a:bodyPr wrap="none" rtlCol="0">
                <a:spAutoFit/>
              </a:bodyPr>
              <a:lstStyle/>
              <a:p>
                <a:r>
                  <a:rPr lang="en-US" sz="2000" b="1" dirty="0">
                    <a:cs typeface="Calibri Light"/>
                  </a:rPr>
                  <a:t>Epiphytic </a:t>
                </a:r>
                <a:r>
                  <a:rPr lang="en-US" sz="2000" dirty="0">
                    <a:cs typeface="Calibri Light"/>
                  </a:rPr>
                  <a:t>bacteria colonize the </a:t>
                </a:r>
                <a:r>
                  <a:rPr lang="en-US" sz="2000" b="1" dirty="0">
                    <a:cs typeface="Calibri Light"/>
                  </a:rPr>
                  <a:t>surfaces</a:t>
                </a:r>
              </a:p>
              <a:p>
                <a:r>
                  <a:rPr lang="en-US" sz="2000" dirty="0">
                    <a:cs typeface="Calibri Light"/>
                  </a:rPr>
                  <a:t>(phyllosphere, rhizosphere, </a:t>
                </a:r>
                <a:r>
                  <a:rPr lang="en-US" sz="2000" dirty="0" err="1">
                    <a:cs typeface="Calibri Light"/>
                  </a:rPr>
                  <a:t>etc</a:t>
                </a:r>
                <a:r>
                  <a:rPr lang="en-US" sz="2000" dirty="0">
                    <a:cs typeface="Calibri Light"/>
                  </a:rPr>
                  <a:t>)</a:t>
                </a:r>
              </a:p>
            </p:txBody>
          </p:sp>
          <p:sp>
            <p:nvSpPr>
              <p:cNvPr id="45" name="TextBox 44">
                <a:extLst>
                  <a:ext uri="{FF2B5EF4-FFF2-40B4-BE49-F238E27FC236}">
                    <a16:creationId xmlns:a16="http://schemas.microsoft.com/office/drawing/2014/main" id="{7C7E08A0-0AA4-4F3D-B4D9-760F5D014F41}"/>
                  </a:ext>
                </a:extLst>
              </p:cNvPr>
              <p:cNvSpPr txBox="1"/>
              <p:nvPr/>
            </p:nvSpPr>
            <p:spPr>
              <a:xfrm>
                <a:off x="3051208" y="4941463"/>
                <a:ext cx="7749295" cy="1819889"/>
              </a:xfrm>
              <a:prstGeom prst="rect">
                <a:avLst/>
              </a:prstGeom>
              <a:solidFill>
                <a:schemeClr val="bg1"/>
              </a:solidFill>
            </p:spPr>
            <p:txBody>
              <a:bodyPr wrap="square" rtlCol="0">
                <a:spAutoFit/>
              </a:bodyPr>
              <a:lstStyle/>
              <a:p>
                <a:r>
                  <a:rPr lang="en-US" sz="2000" b="1" dirty="0">
                    <a:cs typeface="Calibri Light"/>
                  </a:rPr>
                  <a:t>Endophytic </a:t>
                </a:r>
                <a:r>
                  <a:rPr lang="en-US" sz="2000" dirty="0">
                    <a:cs typeface="Calibri Light"/>
                  </a:rPr>
                  <a:t>bacteria colonize the inside:  apoplast, xylem, phloem, and/or root cortex</a:t>
                </a:r>
              </a:p>
            </p:txBody>
          </p:sp>
        </p:grpSp>
        <p:sp>
          <p:nvSpPr>
            <p:cNvPr id="38" name="Rectangle 37">
              <a:extLst>
                <a:ext uri="{FF2B5EF4-FFF2-40B4-BE49-F238E27FC236}">
                  <a16:creationId xmlns:a16="http://schemas.microsoft.com/office/drawing/2014/main" id="{33FD4B06-C35B-4663-B73D-50B492803D7A}"/>
                </a:ext>
              </a:extLst>
            </p:cNvPr>
            <p:cNvSpPr/>
            <p:nvPr/>
          </p:nvSpPr>
          <p:spPr>
            <a:xfrm>
              <a:off x="9557443" y="1866507"/>
              <a:ext cx="1094846" cy="923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66BA0F1-CC39-4638-9523-1438A93F313B}"/>
                </a:ext>
              </a:extLst>
            </p:cNvPr>
            <p:cNvSpPr txBox="1"/>
            <p:nvPr/>
          </p:nvSpPr>
          <p:spPr>
            <a:xfrm>
              <a:off x="9779108" y="2008349"/>
              <a:ext cx="1311578" cy="400110"/>
            </a:xfrm>
            <a:prstGeom prst="rect">
              <a:avLst/>
            </a:prstGeom>
            <a:solidFill>
              <a:schemeClr val="bg1"/>
            </a:solidFill>
          </p:spPr>
          <p:txBody>
            <a:bodyPr wrap="square" rtlCol="0">
              <a:spAutoFit/>
            </a:bodyPr>
            <a:lstStyle/>
            <a:p>
              <a:r>
                <a:rPr lang="en-US" sz="2000" b="1" dirty="0">
                  <a:cs typeface="Calibri Light"/>
                </a:rPr>
                <a:t>Apoplast</a:t>
              </a:r>
            </a:p>
          </p:txBody>
        </p:sp>
        <p:cxnSp>
          <p:nvCxnSpPr>
            <p:cNvPr id="40" name="Straight Arrow Connector 39">
              <a:extLst>
                <a:ext uri="{FF2B5EF4-FFF2-40B4-BE49-F238E27FC236}">
                  <a16:creationId xmlns:a16="http://schemas.microsoft.com/office/drawing/2014/main" id="{D8723461-2F39-480F-8790-1A7F8FD22676}"/>
                </a:ext>
              </a:extLst>
            </p:cNvPr>
            <p:cNvCxnSpPr/>
            <p:nvPr/>
          </p:nvCxnSpPr>
          <p:spPr>
            <a:xfrm flipH="1" flipV="1">
              <a:off x="8959273" y="2211107"/>
              <a:ext cx="877454" cy="119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CFEF61D-E6D6-4671-957F-58827518936D}"/>
              </a:ext>
            </a:extLst>
          </p:cNvPr>
          <p:cNvSpPr txBox="1"/>
          <p:nvPr/>
        </p:nvSpPr>
        <p:spPr>
          <a:xfrm>
            <a:off x="296930" y="4013280"/>
            <a:ext cx="1954373" cy="1323439"/>
          </a:xfrm>
          <a:prstGeom prst="rect">
            <a:avLst/>
          </a:prstGeom>
          <a:noFill/>
        </p:spPr>
        <p:txBody>
          <a:bodyPr wrap="square" rtlCol="0">
            <a:spAutoFit/>
          </a:bodyPr>
          <a:lstStyle/>
          <a:p>
            <a:r>
              <a:rPr lang="en-US" sz="2000" dirty="0">
                <a:cs typeface="Calibri Light"/>
              </a:rPr>
              <a:t>Open/close to regulate CO</a:t>
            </a:r>
            <a:r>
              <a:rPr lang="en-US" sz="2000" baseline="-25000" dirty="0">
                <a:cs typeface="Calibri Light"/>
              </a:rPr>
              <a:t>2</a:t>
            </a:r>
            <a:r>
              <a:rPr lang="en-US" sz="2000" dirty="0">
                <a:cs typeface="Calibri Light"/>
              </a:rPr>
              <a:t> uptake/H</a:t>
            </a:r>
            <a:r>
              <a:rPr lang="en-US" sz="2000" baseline="-25000" dirty="0">
                <a:cs typeface="Calibri Light"/>
              </a:rPr>
              <a:t>2</a:t>
            </a:r>
            <a:r>
              <a:rPr lang="en-US" sz="2000" dirty="0">
                <a:cs typeface="Calibri Light"/>
              </a:rPr>
              <a:t>O loss. </a:t>
            </a:r>
            <a:endParaRPr lang="en-US" sz="2000" b="1" dirty="0">
              <a:cs typeface="Calibri Light"/>
            </a:endParaRPr>
          </a:p>
        </p:txBody>
      </p:sp>
    </p:spTree>
    <p:extLst>
      <p:ext uri="{BB962C8B-B14F-4D97-AF65-F5344CB8AC3E}">
        <p14:creationId xmlns:p14="http://schemas.microsoft.com/office/powerpoint/2010/main" val="2577760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75a749f-e89b-40c5-b03e-8d60a58e02f6"/>
</p:tagLst>
</file>

<file path=ppt/theme/theme1.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nd white theme">
  <a:themeElements>
    <a:clrScheme name="Custom 16">
      <a:dk1>
        <a:srgbClr val="262626"/>
      </a:dk1>
      <a:lt1>
        <a:srgbClr val="FFFFFF"/>
      </a:lt1>
      <a:dk2>
        <a:srgbClr val="565349"/>
      </a:dk2>
      <a:lt2>
        <a:srgbClr val="DDDDDD"/>
      </a:lt2>
      <a:accent1>
        <a:srgbClr val="A6B727"/>
      </a:accent1>
      <a:accent2>
        <a:srgbClr val="E23224"/>
      </a:accent2>
      <a:accent3>
        <a:srgbClr val="F9B905"/>
      </a:accent3>
      <a:accent4>
        <a:srgbClr val="418AC8"/>
      </a:accent4>
      <a:accent5>
        <a:srgbClr val="6D479F"/>
      </a:accent5>
      <a:accent6>
        <a:srgbClr val="818183"/>
      </a:accent6>
      <a:hlink>
        <a:srgbClr val="F59E00"/>
      </a:hlink>
      <a:folHlink>
        <a:srgbClr val="B2B2B2"/>
      </a:folHlink>
    </a:clrScheme>
    <a:fontScheme name="Custom 3">
      <a:majorFont>
        <a:latin typeface="Avenir Next LT Pro"/>
        <a:ea typeface=""/>
        <a:cs typeface=""/>
      </a:majorFont>
      <a:minorFont>
        <a:latin typeface="Avenir Next LT Pro"/>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spDef>
      <a:spPr>
        <a:ln w="38100">
          <a:solidFill>
            <a:schemeClr val="tx1">
              <a:lumMod val="50000"/>
              <a:lumOff val="50000"/>
            </a:schemeClr>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noFill/>
      </a:spPr>
      <a:bodyPr wrap="square" rtlCol="0">
        <a:spAutoFit/>
      </a:bodyPr>
      <a:lstStyle>
        <a:defPPr algn="l">
          <a:lnSpc>
            <a:spcPct val="85000"/>
          </a:lnSpc>
          <a:defRPr sz="2200" dirty="0" smtClean="0"/>
        </a:defPPr>
      </a:lstStyle>
    </a:txDef>
  </a:objectDefaults>
  <a:extraClrSchemeLst/>
  <a:extLst>
    <a:ext uri="{05A4C25C-085E-4340-85A3-A5531E510DB2}">
      <thm15:themeFamily xmlns:thm15="http://schemas.microsoft.com/office/thememl/2012/main" name="Black and white theme" id="{55431E9D-7E38-408C-90CF-244198397C12}" vid="{AE3C824E-FA59-4990-BCA3-AAEC8D8860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7349</TotalTime>
  <Words>1186</Words>
  <Application>Microsoft Office PowerPoint</Application>
  <PresentationFormat>Widescreen</PresentationFormat>
  <Paragraphs>180</Paragraphs>
  <Slides>34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Avenir Next LT Pro</vt:lpstr>
      <vt:lpstr>Calibri</vt:lpstr>
      <vt:lpstr>Calibri Light</vt:lpstr>
      <vt:lpstr>Corbel</vt:lpstr>
      <vt:lpstr>Google Sans Text</vt:lpstr>
      <vt:lpstr>JansonText-Italic</vt:lpstr>
      <vt:lpstr>JansonText-Roman</vt:lpstr>
      <vt:lpstr>Source Sans Pro</vt:lpstr>
      <vt:lpstr>1_Office Theme</vt:lpstr>
      <vt:lpstr>Black and white theme</vt:lpstr>
      <vt:lpstr>Xanthomonas spp.</vt:lpstr>
      <vt:lpstr>Taxonomy, phylogeny, etc. </vt:lpstr>
      <vt:lpstr>PowerPoint Presentation</vt:lpstr>
      <vt:lpstr>Evolutionary  Neighborhood</vt:lpstr>
      <vt:lpstr>Genome Reduction in Xanthomonas</vt:lpstr>
      <vt:lpstr>Xanthomonas strains have switched tissue tropism repeatedly during their evolutionary histories</vt:lpstr>
      <vt:lpstr>Disease Biology</vt:lpstr>
      <vt:lpstr>Foliar pathogenesis: Life on &amp; in a leaf </vt:lpstr>
      <vt:lpstr>PowerPoint Presentation</vt:lpstr>
      <vt:lpstr>nonvascular Xanthomonas strains: Life cycle</vt:lpstr>
      <vt:lpstr>vascular Xanthomonas strains: Life cycle</vt:lpstr>
      <vt:lpstr>Xanthomonas: Two patterns of foliar tissue tropism</vt:lpstr>
      <vt:lpstr>Management</vt:lpstr>
      <vt:lpstr>Xanthomonas host ranges</vt:lpstr>
      <vt:lpstr>Xanthomonas host ranges</vt:lpstr>
      <vt:lpstr>A few Xanthomonas outbreaks</vt:lpstr>
      <vt:lpstr>PowerPoint Presentation</vt:lpstr>
      <vt:lpstr>PowerPoint Presentation</vt:lpstr>
      <vt:lpstr>Quorum sensing</vt:lpstr>
      <vt:lpstr>Bacterial weapons: type III secretion system (T3SS) A tool for molecular espionage </vt:lpstr>
      <vt:lpstr>Many Xanthomonas use their T3SS to increase nutrient availability</vt:lpstr>
      <vt:lpstr>Xanthomonas: TAL effectors </vt:lpstr>
      <vt:lpstr>Xanthomonas: TAL effectors </vt:lpstr>
      <vt:lpstr>PowerPoint Presentation</vt:lpstr>
      <vt:lpstr>Plant defenses eliminate pathogen and/or prevent it from growing. </vt:lpstr>
      <vt:lpstr>PowerPoint Presentation</vt:lpstr>
      <vt:lpstr>PowerPoint Presentation</vt:lpstr>
      <vt:lpstr>Bacterial weapons: type 2 secretion system (T2SS) A tool for environmental manipulation</vt:lpstr>
      <vt:lpstr>Bacterial weapons: type 2 secretion system (T2SS) A tool for environmental manipulation</vt:lpstr>
      <vt:lpstr>PowerPoint Presentation</vt:lpstr>
      <vt:lpstr>PowerPoint Presentation</vt:lpstr>
      <vt:lpstr>PowerPoint Presentation</vt:lpstr>
      <vt:lpstr>PowerPoint Presentation</vt:lpstr>
      <vt:lpstr>Bacterial Evolution Demonstration: Mega Plate Experiment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Aspergillus</dc:title>
  <dc:creator>Tiffany Lowe-Power</dc:creator>
  <cp:lastModifiedBy>Tiffany Lowe-Power</cp:lastModifiedBy>
  <cp:revision>170</cp:revision>
  <cp:lastPrinted>2022-01-24T20:21:55Z</cp:lastPrinted>
  <dcterms:created xsi:type="dcterms:W3CDTF">2021-09-13T23:48:17Z</dcterms:created>
  <dcterms:modified xsi:type="dcterms:W3CDTF">2022-04-07T16:50:33Z</dcterms:modified>
</cp:coreProperties>
</file>